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2.xml.rels" ContentType="application/vnd.openxmlformats-package.relationships+xml"/>
  <Override PartName="/ppt/notesSlides/_rels/notesSlide1.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s/_rels/slide13.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6.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media/image20.png" ContentType="image/png"/>
  <Override PartName="/ppt/media/image19.png" ContentType="image/png"/>
  <Override PartName="/ppt/media/image18.png" ContentType="image/png"/>
  <Override PartName="/ppt/media/image17.png" ContentType="image/png"/>
  <Override PartName="/ppt/media/image15.png" ContentType="image/png"/>
  <Override PartName="/ppt/media/image14.png" ContentType="image/png"/>
  <Override PartName="/ppt/media/image13.png" ContentType="image/png"/>
  <Override PartName="/ppt/media/image5.jpeg" ContentType="image/jpeg"/>
  <Override PartName="/ppt/media/image4.jpeg" ContentType="image/jpeg"/>
  <Override PartName="/ppt/media/image7.png" ContentType="image/png"/>
  <Override PartName="/ppt/media/image21.jpeg" ContentType="image/jpeg"/>
  <Override PartName="/ppt/media/image16.png" ContentType="image/png"/>
  <Override PartName="/ppt/media/image3.jpeg" ContentType="image/jpeg"/>
  <Override PartName="/ppt/media/image1.jpeg" ContentType="image/jpeg"/>
  <Override PartName="/ppt/media/image11.png" ContentType="image/png"/>
  <Override PartName="/ppt/media/image2.jpeg" ContentType="image/jpeg"/>
  <Override PartName="/ppt/media/image12.png" ContentType="image/png"/>
  <Override PartName="/ppt/media/image6.jpeg" ContentType="image/jpeg"/>
  <Override PartName="/ppt/media/image8.png" ContentType="image/png"/>
  <Override PartName="/ppt/media/image9.png" ContentType="image/png"/>
  <Override PartName="/ppt/media/image10.png" ContentType="image/png"/>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91"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92"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93"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94"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95"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EF238A7F-C573-4368-BD86-D70F771E99EB}"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6" name="PlaceHolder 1"/>
          <p:cNvSpPr>
            <a:spLocks noGrp="1"/>
          </p:cNvSpPr>
          <p:nvPr>
            <p:ph type="sldImg"/>
          </p:nvPr>
        </p:nvSpPr>
        <p:spPr>
          <a:xfrm>
            <a:off x="685800" y="1143000"/>
            <a:ext cx="5485680" cy="3085560"/>
          </a:xfrm>
          <a:prstGeom prst="rect">
            <a:avLst/>
          </a:prstGeom>
        </p:spPr>
      </p:sp>
      <p:sp>
        <p:nvSpPr>
          <p:cNvPr id="457" name="PlaceHolder 2"/>
          <p:cNvSpPr>
            <a:spLocks noGrp="1"/>
          </p:cNvSpPr>
          <p:nvPr>
            <p:ph type="body"/>
          </p:nvPr>
        </p:nvSpPr>
        <p:spPr>
          <a:xfrm>
            <a:off x="685800" y="4400640"/>
            <a:ext cx="5485320" cy="3599280"/>
          </a:xfrm>
          <a:prstGeom prst="rect">
            <a:avLst/>
          </a:prstGeom>
        </p:spPr>
        <p:txBody>
          <a:bodyPr lIns="0" rIns="0" tIns="0" bIns="0">
            <a:noAutofit/>
          </a:bodyPr>
          <a:p>
            <a:pPr marL="216000" indent="-215280">
              <a:lnSpc>
                <a:spcPct val="100000"/>
              </a:lnSpc>
            </a:pPr>
            <a:r>
              <a:rPr b="0" lang="en-US" sz="2000" spc="-1" strike="noStrike">
                <a:latin typeface="Arial"/>
              </a:rPr>
              <a:t>Hi</a:t>
            </a:r>
            <a:endParaRPr b="0" lang="en-US" sz="2000" spc="-1" strike="noStrike">
              <a:latin typeface="Arial"/>
            </a:endParaRPr>
          </a:p>
        </p:txBody>
      </p:sp>
      <p:sp>
        <p:nvSpPr>
          <p:cNvPr id="458"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1891CC08-263F-4572-A37A-58CA6735B5B7}" type="slidenum">
              <a:rPr b="0" lang="en-US" sz="1200" spc="-1" strike="noStrike">
                <a:solidFill>
                  <a:srgbClr val="000000"/>
                </a:solidFill>
                <a:latin typeface="Arial"/>
                <a:ea typeface="+mn-ea"/>
              </a:rPr>
              <a:t>&lt;number&gt;</a:t>
            </a:fld>
            <a:endParaRPr b="0" lang="en-US" sz="12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0" name="PlaceHolder 1"/>
          <p:cNvSpPr>
            <a:spLocks noGrp="1"/>
          </p:cNvSpPr>
          <p:nvPr>
            <p:ph type="sldImg"/>
          </p:nvPr>
        </p:nvSpPr>
        <p:spPr>
          <a:xfrm>
            <a:off x="685800" y="1143000"/>
            <a:ext cx="5485680" cy="3085560"/>
          </a:xfrm>
          <a:prstGeom prst="rect">
            <a:avLst/>
          </a:prstGeom>
        </p:spPr>
      </p:sp>
      <p:sp>
        <p:nvSpPr>
          <p:cNvPr id="481" name="PlaceHolder 2"/>
          <p:cNvSpPr>
            <a:spLocks noGrp="1"/>
          </p:cNvSpPr>
          <p:nvPr>
            <p:ph type="body"/>
          </p:nvPr>
        </p:nvSpPr>
        <p:spPr>
          <a:xfrm>
            <a:off x="685800" y="4400640"/>
            <a:ext cx="5485320" cy="3599280"/>
          </a:xfrm>
          <a:prstGeom prst="rect">
            <a:avLst/>
          </a:prstGeom>
        </p:spPr>
        <p:txBody>
          <a:bodyPr lIns="0" rIns="0" tIns="0" bIns="0">
            <a:noAutofit/>
          </a:bodyPr>
          <a:p>
            <a:endParaRPr b="0" lang="en-US" sz="2000" spc="-1" strike="noStrike">
              <a:latin typeface="Arial"/>
            </a:endParaRPr>
          </a:p>
        </p:txBody>
      </p:sp>
      <p:sp>
        <p:nvSpPr>
          <p:cNvPr id="482"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4D54C72B-646B-4FF5-A0D5-42F232F6A25B}" type="slidenum">
              <a:rPr b="0" lang="en-US" sz="1200" spc="-1" strike="noStrike">
                <a:solidFill>
                  <a:srgbClr val="000000"/>
                </a:solidFill>
                <a:latin typeface="+mn-lt"/>
                <a:ea typeface="+mn-ea"/>
              </a:rPr>
              <a:t>&lt;number&gt;</a:t>
            </a:fld>
            <a:endParaRPr b="0" lang="en-US" sz="1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9" name="PlaceHolder 1"/>
          <p:cNvSpPr>
            <a:spLocks noGrp="1"/>
          </p:cNvSpPr>
          <p:nvPr>
            <p:ph type="sldImg"/>
          </p:nvPr>
        </p:nvSpPr>
        <p:spPr>
          <a:xfrm>
            <a:off x="685800" y="1143000"/>
            <a:ext cx="5485680" cy="3085560"/>
          </a:xfrm>
          <a:prstGeom prst="rect">
            <a:avLst/>
          </a:prstGeom>
        </p:spPr>
      </p:sp>
      <p:sp>
        <p:nvSpPr>
          <p:cNvPr id="460" name="PlaceHolder 2"/>
          <p:cNvSpPr>
            <a:spLocks noGrp="1"/>
          </p:cNvSpPr>
          <p:nvPr>
            <p:ph type="body"/>
          </p:nvPr>
        </p:nvSpPr>
        <p:spPr>
          <a:xfrm>
            <a:off x="685800" y="4400640"/>
            <a:ext cx="5485320" cy="3599280"/>
          </a:xfrm>
          <a:prstGeom prst="rect">
            <a:avLst/>
          </a:prstGeom>
        </p:spPr>
        <p:txBody>
          <a:bodyPr lIns="0" rIns="0" tIns="0" bIns="0">
            <a:noAutofit/>
          </a:bodyPr>
          <a:p>
            <a:pPr marL="216000" indent="-215640">
              <a:lnSpc>
                <a:spcPct val="100000"/>
              </a:lnSpc>
            </a:pPr>
            <a:r>
              <a:rPr b="0" lang="en-US" sz="2000" spc="-1" strike="noStrike">
                <a:latin typeface="Arial"/>
              </a:rPr>
              <a:t>Protein are the main actors of the cell, and they can work mostly in complexes</a:t>
            </a:r>
            <a:endParaRPr b="0" lang="en-US" sz="2000" spc="-1" strike="noStrike">
              <a:latin typeface="Arial"/>
            </a:endParaRPr>
          </a:p>
          <a:p>
            <a:pPr marL="216000" indent="-215280">
              <a:lnSpc>
                <a:spcPct val="100000"/>
              </a:lnSpc>
            </a:pPr>
            <a:endParaRPr b="0" lang="en-US" sz="2000" spc="-1" strike="noStrike">
              <a:latin typeface="Arial"/>
            </a:endParaRPr>
          </a:p>
          <a:p>
            <a:pPr marL="216000" indent="-215280">
              <a:lnSpc>
                <a:spcPct val="100000"/>
              </a:lnSpc>
            </a:pPr>
            <a:r>
              <a:rPr b="0" lang="en-US" sz="2000" spc="-1" strike="noStrike">
                <a:latin typeface="Arial"/>
              </a:rPr>
              <a:t>Still many complexes are unknown, because it is hard to explore them with wet-lab methods</a:t>
            </a:r>
            <a:endParaRPr b="0" lang="en-US" sz="2000" spc="-1" strike="noStrike">
              <a:latin typeface="Arial"/>
            </a:endParaRPr>
          </a:p>
          <a:p>
            <a:pPr marL="216000" indent="-215280">
              <a:lnSpc>
                <a:spcPct val="100000"/>
              </a:lnSpc>
            </a:pPr>
            <a:r>
              <a:rPr b="0" lang="en-US" sz="2000" spc="-1" strike="noStrike">
                <a:latin typeface="Arial"/>
              </a:rPr>
              <a:t>Protein complexes dynamically change in their structure and abundance during cell-cycle and across different cell types due to protein expression variation</a:t>
            </a:r>
            <a:endParaRPr b="0" lang="en-US" sz="2000" spc="-1" strike="noStrike">
              <a:latin typeface="Arial"/>
            </a:endParaRPr>
          </a:p>
          <a:p>
            <a:pPr marL="216000" indent="-215280">
              <a:lnSpc>
                <a:spcPct val="100000"/>
              </a:lnSpc>
            </a:pPr>
            <a:endParaRPr b="0" lang="en-US" sz="2000" spc="-1" strike="noStrike">
              <a:latin typeface="Arial"/>
            </a:endParaRPr>
          </a:p>
        </p:txBody>
      </p:sp>
      <p:sp>
        <p:nvSpPr>
          <p:cNvPr id="461"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BA1D6996-4B7D-4D4E-BE60-B25AEDC08749}" type="slidenum">
              <a:rPr b="0" lang="en-US" sz="1200" spc="-1" strike="noStrike">
                <a:solidFill>
                  <a:srgbClr val="000000"/>
                </a:solidFill>
                <a:latin typeface="+mn-lt"/>
                <a:ea typeface="+mn-ea"/>
              </a:rPr>
              <a:t>&lt;number&gt;</a:t>
            </a:fld>
            <a:endParaRPr b="0" lang="en-US" sz="12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2" name="PlaceHolder 1"/>
          <p:cNvSpPr>
            <a:spLocks noGrp="1"/>
          </p:cNvSpPr>
          <p:nvPr>
            <p:ph type="sldImg"/>
          </p:nvPr>
        </p:nvSpPr>
        <p:spPr>
          <a:xfrm>
            <a:off x="685800" y="1143000"/>
            <a:ext cx="5485680" cy="3085560"/>
          </a:xfrm>
          <a:prstGeom prst="rect">
            <a:avLst/>
          </a:prstGeom>
        </p:spPr>
      </p:sp>
      <p:sp>
        <p:nvSpPr>
          <p:cNvPr id="463" name="PlaceHolder 2"/>
          <p:cNvSpPr>
            <a:spLocks noGrp="1"/>
          </p:cNvSpPr>
          <p:nvPr>
            <p:ph type="body"/>
          </p:nvPr>
        </p:nvSpPr>
        <p:spPr>
          <a:xfrm>
            <a:off x="685800" y="4400640"/>
            <a:ext cx="5485320" cy="3599280"/>
          </a:xfrm>
          <a:prstGeom prst="rect">
            <a:avLst/>
          </a:prstGeom>
        </p:spPr>
        <p:txBody>
          <a:bodyPr lIns="0" rIns="0" tIns="0" bIns="0">
            <a:noAutofit/>
          </a:bodyPr>
          <a:p>
            <a:pPr marL="216000" indent="-215280">
              <a:lnSpc>
                <a:spcPct val="100000"/>
              </a:lnSpc>
            </a:pPr>
            <a:r>
              <a:rPr b="0" lang="en-US" sz="2000" spc="-1" strike="noStrike">
                <a:latin typeface="Arial"/>
              </a:rPr>
              <a:t>The computational methods can solve this problem.  Graph theory based algorithm can predict protein complexes by clustering methods. But it produces only qualitative result.</a:t>
            </a:r>
            <a:endParaRPr b="0" lang="en-US" sz="2000" spc="-1" strike="noStrike">
              <a:latin typeface="Arial"/>
            </a:endParaRPr>
          </a:p>
          <a:p>
            <a:pPr marL="216000" indent="-215280">
              <a:lnSpc>
                <a:spcPct val="100000"/>
              </a:lnSpc>
            </a:pPr>
            <a:endParaRPr b="0" lang="en-US" sz="2000" spc="-1" strike="noStrike">
              <a:latin typeface="Arial"/>
            </a:endParaRPr>
          </a:p>
          <a:p>
            <a:pPr marL="216000" indent="-215280">
              <a:lnSpc>
                <a:spcPct val="100000"/>
              </a:lnSpc>
            </a:pPr>
            <a:r>
              <a:rPr b="0" lang="en-US" sz="2000" spc="-1" strike="noStrike">
                <a:latin typeface="Arial"/>
              </a:rPr>
              <a:t>It is important in the cases of proteins with many possible binding partners and with low abundance, the number of complexes actually formed are limited. To solve this problem we need simulation based methods, like SiComPre (…)</a:t>
            </a:r>
            <a:endParaRPr b="0" lang="en-US" sz="2000" spc="-1" strike="noStrike">
              <a:latin typeface="Arial"/>
            </a:endParaRPr>
          </a:p>
        </p:txBody>
      </p:sp>
      <p:sp>
        <p:nvSpPr>
          <p:cNvPr id="464"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64A3F6D1-B8E1-4856-8F03-BEB8859D143C}" type="slidenum">
              <a:rPr b="0" lang="en-US" sz="1200" spc="-1" strike="noStrike">
                <a:solidFill>
                  <a:srgbClr val="000000"/>
                </a:solidFill>
                <a:latin typeface="+mn-lt"/>
                <a:ea typeface="+mn-ea"/>
              </a:rPr>
              <a:t>&lt;number&gt;</a:t>
            </a:fld>
            <a:endParaRPr b="0" lang="en-US" sz="12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5" name="PlaceHolder 1"/>
          <p:cNvSpPr>
            <a:spLocks noGrp="1"/>
          </p:cNvSpPr>
          <p:nvPr>
            <p:ph type="sldImg"/>
          </p:nvPr>
        </p:nvSpPr>
        <p:spPr>
          <a:xfrm>
            <a:off x="685800" y="1143000"/>
            <a:ext cx="5485680" cy="3085560"/>
          </a:xfrm>
          <a:prstGeom prst="rect">
            <a:avLst/>
          </a:prstGeom>
        </p:spPr>
      </p:sp>
      <p:sp>
        <p:nvSpPr>
          <p:cNvPr id="466" name="PlaceHolder 2"/>
          <p:cNvSpPr>
            <a:spLocks noGrp="1"/>
          </p:cNvSpPr>
          <p:nvPr>
            <p:ph type="body"/>
          </p:nvPr>
        </p:nvSpPr>
        <p:spPr>
          <a:xfrm>
            <a:off x="685800" y="4400640"/>
            <a:ext cx="5485320" cy="3599280"/>
          </a:xfrm>
          <a:prstGeom prst="rect">
            <a:avLst/>
          </a:prstGeom>
        </p:spPr>
        <p:txBody>
          <a:bodyPr lIns="0" rIns="0" tIns="0" bIns="0">
            <a:noAutofit/>
          </a:bodyPr>
          <a:p>
            <a:pPr marL="216000" indent="-215640">
              <a:lnSpc>
                <a:spcPct val="100000"/>
              </a:lnSpc>
            </a:pPr>
            <a:r>
              <a:rPr b="0" lang="en-US" sz="1200" spc="-1" strike="noStrike">
                <a:latin typeface="Arial"/>
              </a:rPr>
              <a:t>To build a modelling framework capable of simulating complexation and decomplexation of millions of proteins simultaneously by integrating interactomics and protein expressions</a:t>
            </a:r>
            <a:endParaRPr b="0" lang="en-US" sz="1200" spc="-1" strike="noStrike">
              <a:latin typeface="Arial"/>
            </a:endParaRPr>
          </a:p>
          <a:p>
            <a:pPr marL="216000" indent="-215640">
              <a:lnSpc>
                <a:spcPct val="100000"/>
              </a:lnSpc>
            </a:pPr>
            <a:endParaRPr b="0" lang="en-US" sz="1200" spc="-1" strike="noStrike">
              <a:latin typeface="Arial"/>
            </a:endParaRPr>
          </a:p>
        </p:txBody>
      </p:sp>
      <p:sp>
        <p:nvSpPr>
          <p:cNvPr id="467"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5D8D3672-F5EC-4FF1-9351-9D82432939A7}" type="slidenum">
              <a:rPr b="0" lang="en-US" sz="1200" spc="-1" strike="noStrike">
                <a:solidFill>
                  <a:srgbClr val="000000"/>
                </a:solidFill>
                <a:latin typeface="+mn-lt"/>
                <a:ea typeface="+mn-ea"/>
              </a:rPr>
              <a:t>&lt;number&gt;</a:t>
            </a:fld>
            <a:endParaRPr b="0" lang="en-US" sz="12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8" name="PlaceHolder 1"/>
          <p:cNvSpPr>
            <a:spLocks noGrp="1"/>
          </p:cNvSpPr>
          <p:nvPr>
            <p:ph type="sldImg"/>
          </p:nvPr>
        </p:nvSpPr>
        <p:spPr>
          <a:xfrm>
            <a:off x="685800" y="1143000"/>
            <a:ext cx="5485680" cy="3085560"/>
          </a:xfrm>
          <a:prstGeom prst="rect">
            <a:avLst/>
          </a:prstGeom>
        </p:spPr>
      </p:sp>
      <p:sp>
        <p:nvSpPr>
          <p:cNvPr id="469" name="PlaceHolder 2"/>
          <p:cNvSpPr>
            <a:spLocks noGrp="1"/>
          </p:cNvSpPr>
          <p:nvPr>
            <p:ph type="body"/>
          </p:nvPr>
        </p:nvSpPr>
        <p:spPr>
          <a:xfrm>
            <a:off x="685800" y="4400640"/>
            <a:ext cx="5485320" cy="3599280"/>
          </a:xfrm>
          <a:prstGeom prst="rect">
            <a:avLst/>
          </a:prstGeom>
        </p:spPr>
        <p:txBody>
          <a:bodyPr lIns="0" rIns="0" tIns="0" bIns="0">
            <a:noAutofit/>
          </a:bodyPr>
          <a:p>
            <a:pPr marL="216000" indent="-215280">
              <a:lnSpc>
                <a:spcPct val="100000"/>
              </a:lnSpc>
            </a:pPr>
            <a:r>
              <a:rPr b="0" lang="en-US" sz="2000" spc="-1" strike="noStrike">
                <a:latin typeface="Arial"/>
              </a:rPr>
              <a:t>The interactions are come from DDI and PPI. For the DDI we can directly use real domain data, but for the PPI we do not know how the proteins interact exactly, therefore we introduced virtual domains, that represents the interaction.</a:t>
            </a:r>
            <a:endParaRPr b="0" lang="en-US" sz="2000" spc="-1" strike="noStrike">
              <a:latin typeface="Arial"/>
            </a:endParaRPr>
          </a:p>
          <a:p>
            <a:pPr marL="216000" indent="-215280">
              <a:lnSpc>
                <a:spcPct val="100000"/>
              </a:lnSpc>
            </a:pPr>
            <a:r>
              <a:rPr b="0" lang="en-US" sz="2000" spc="-1" strike="noStrike">
                <a:latin typeface="Arial"/>
              </a:rPr>
              <a:t>We can see, that even from this small network, multiple complexes can be formed, like this BAA or this close BAC complex, which if it is not closed that it can goes to porime...</a:t>
            </a:r>
            <a:endParaRPr b="0" lang="en-US" sz="2000" spc="-1" strike="noStrike">
              <a:latin typeface="Arial"/>
            </a:endParaRPr>
          </a:p>
        </p:txBody>
      </p:sp>
      <p:sp>
        <p:nvSpPr>
          <p:cNvPr id="470"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0F29E490-1791-4AC5-9139-592E035C3C25}" type="slidenum">
              <a:rPr b="0" lang="en-US" sz="1200" spc="-1" strike="noStrike">
                <a:solidFill>
                  <a:srgbClr val="000000"/>
                </a:solidFill>
                <a:latin typeface="+mn-lt"/>
                <a:ea typeface="+mn-ea"/>
              </a:rPr>
              <a:t>&lt;number&gt;</a:t>
            </a:fld>
            <a:endParaRPr b="0" lang="en-US" sz="12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1" name="PlaceHolder 1"/>
          <p:cNvSpPr>
            <a:spLocks noGrp="1"/>
          </p:cNvSpPr>
          <p:nvPr>
            <p:ph type="sldImg"/>
          </p:nvPr>
        </p:nvSpPr>
        <p:spPr>
          <a:xfrm>
            <a:off x="685800" y="1143000"/>
            <a:ext cx="5485680" cy="3085560"/>
          </a:xfrm>
          <a:prstGeom prst="rect">
            <a:avLst/>
          </a:prstGeom>
        </p:spPr>
      </p:sp>
      <p:sp>
        <p:nvSpPr>
          <p:cNvPr id="472" name="PlaceHolder 2"/>
          <p:cNvSpPr>
            <a:spLocks noGrp="1"/>
          </p:cNvSpPr>
          <p:nvPr>
            <p:ph type="body"/>
          </p:nvPr>
        </p:nvSpPr>
        <p:spPr>
          <a:xfrm>
            <a:off x="685800" y="4400640"/>
            <a:ext cx="5485320" cy="3599280"/>
          </a:xfrm>
          <a:prstGeom prst="rect">
            <a:avLst/>
          </a:prstGeom>
        </p:spPr>
        <p:txBody>
          <a:bodyPr lIns="0" rIns="0" tIns="0" bIns="0">
            <a:noAutofit/>
          </a:bodyPr>
          <a:p>
            <a:pPr marL="216000" indent="-215280">
              <a:lnSpc>
                <a:spcPct val="100000"/>
              </a:lnSpc>
            </a:pPr>
            <a:r>
              <a:rPr b="0" lang="en-US" sz="2000" spc="-1" strike="noStrike">
                <a:latin typeface="Arial"/>
              </a:rPr>
              <a:t>We use GMP algorithm for the simulation, which first part is the reaction  Here you can see the steps of the reaction part named Gillespie algorithm. This part is independent for every SVs.</a:t>
            </a:r>
            <a:endParaRPr b="0" lang="en-US" sz="2000" spc="-1" strike="noStrike">
              <a:latin typeface="Arial"/>
            </a:endParaRPr>
          </a:p>
          <a:p>
            <a:pPr marL="216000" indent="-215280">
              <a:lnSpc>
                <a:spcPct val="100000"/>
              </a:lnSpc>
            </a:pPr>
            <a:endParaRPr b="0" lang="en-US" sz="2000" spc="-1" strike="noStrike">
              <a:latin typeface="Arial"/>
            </a:endParaRPr>
          </a:p>
          <a:p>
            <a:pPr marL="216000" indent="-215280">
              <a:lnSpc>
                <a:spcPct val="100000"/>
              </a:lnSpc>
            </a:pPr>
            <a:r>
              <a:rPr b="0" lang="en-US" sz="2000" spc="-1" strike="noStrike">
                <a:latin typeface="Arial"/>
              </a:rPr>
              <a:t>After some the initialisation step, the algorithm goes into a loop. In the first step we calcultae the named propensity function which is proportional to the probability of the reaction. This need to recalculate in every iteration for those reactions whom reactant concentration changed. In the second step we decide which reaction will happen and howlong time does it takes with the help of two random variables. And calculated by this formula. In the last step we increase the iteration number and the simulation time.</a:t>
            </a:r>
            <a:endParaRPr b="0" lang="en-US" sz="2000" spc="-1" strike="noStrike">
              <a:latin typeface="Arial"/>
            </a:endParaRPr>
          </a:p>
          <a:p>
            <a:pPr marL="216000" indent="-215280">
              <a:lnSpc>
                <a:spcPct val="100000"/>
              </a:lnSpc>
            </a:pPr>
            <a:endParaRPr b="0" lang="en-US" sz="2000" spc="-1" strike="noStrike">
              <a:latin typeface="Arial"/>
            </a:endParaRPr>
          </a:p>
          <a:p>
            <a:pPr marL="216000" indent="-215280">
              <a:lnSpc>
                <a:spcPct val="100000"/>
              </a:lnSpc>
            </a:pPr>
            <a:r>
              <a:rPr b="0" lang="en-US" sz="2000" spc="-1" strike="noStrike">
                <a:latin typeface="Arial"/>
              </a:rPr>
              <a:t>This loop stops when the time reach the diffusion reach the diffusion time of a species.</a:t>
            </a:r>
            <a:endParaRPr b="0" lang="en-US" sz="2000" spc="-1" strike="noStrike">
              <a:latin typeface="Arial"/>
            </a:endParaRPr>
          </a:p>
        </p:txBody>
      </p:sp>
      <p:sp>
        <p:nvSpPr>
          <p:cNvPr id="473"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0EBE6A16-0513-456F-871D-FF6A11DE72A3}" type="slidenum">
              <a:rPr b="0" lang="en-US" sz="1200" spc="-1" strike="noStrike">
                <a:solidFill>
                  <a:srgbClr val="000000"/>
                </a:solidFill>
                <a:latin typeface="Arial"/>
                <a:ea typeface="+mn-ea"/>
              </a:rPr>
              <a:t>&lt;number&gt;</a:t>
            </a:fld>
            <a:endParaRPr b="0" lang="en-US" sz="12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4" name="PlaceHolder 1"/>
          <p:cNvSpPr>
            <a:spLocks noGrp="1"/>
          </p:cNvSpPr>
          <p:nvPr>
            <p:ph type="sldImg"/>
          </p:nvPr>
        </p:nvSpPr>
        <p:spPr>
          <a:xfrm>
            <a:off x="685800" y="1143000"/>
            <a:ext cx="5485680" cy="3085560"/>
          </a:xfrm>
          <a:prstGeom prst="rect">
            <a:avLst/>
          </a:prstGeom>
        </p:spPr>
      </p:sp>
      <p:sp>
        <p:nvSpPr>
          <p:cNvPr id="475" name="PlaceHolder 2"/>
          <p:cNvSpPr>
            <a:spLocks noGrp="1"/>
          </p:cNvSpPr>
          <p:nvPr>
            <p:ph type="body"/>
          </p:nvPr>
        </p:nvSpPr>
        <p:spPr>
          <a:xfrm>
            <a:off x="685800" y="4400640"/>
            <a:ext cx="5485320" cy="3599280"/>
          </a:xfrm>
          <a:prstGeom prst="rect">
            <a:avLst/>
          </a:prstGeom>
        </p:spPr>
        <p:txBody>
          <a:bodyPr lIns="0" rIns="0" tIns="0" bIns="0">
            <a:noAutofit/>
          </a:bodyPr>
          <a:p>
            <a:pPr marL="216000" indent="-215280">
              <a:lnSpc>
                <a:spcPct val="100000"/>
              </a:lnSpc>
            </a:pPr>
            <a:r>
              <a:rPr b="0" lang="en-US" sz="2000" spc="-1" strike="noStrike">
                <a:latin typeface="Arial"/>
              </a:rPr>
              <a:t>This time is calculated from this formula for a given S species. The nS is incremented after every diffusion of the S species. The tau DS is calculated from this formula, where d is the dimensionality, which is number of SVs where the species can move, in 3D it is 6 is default but can be less whe  there is membrane in the neighborhood. The lambda is an global constant for the simulation and the DS is the diffusion coef. of the species. The amount of particles that diffuse calculated from the flick law, which depend on the DS and the concentration gardient of the species.</a:t>
            </a:r>
            <a:endParaRPr b="0" lang="en-US" sz="2000" spc="-1" strike="noStrike">
              <a:latin typeface="Arial"/>
            </a:endParaRPr>
          </a:p>
          <a:p>
            <a:pPr marL="216000" indent="-215280">
              <a:lnSpc>
                <a:spcPct val="100000"/>
              </a:lnSpc>
            </a:pPr>
            <a:endParaRPr b="0" lang="en-US" sz="2000" spc="-1" strike="noStrike">
              <a:latin typeface="Arial"/>
            </a:endParaRPr>
          </a:p>
          <a:p>
            <a:pPr marL="216000" indent="-215280">
              <a:lnSpc>
                <a:spcPct val="100000"/>
              </a:lnSpc>
            </a:pPr>
            <a:endParaRPr b="0" lang="en-US" sz="2000" spc="-1" strike="noStrike">
              <a:latin typeface="Arial"/>
            </a:endParaRPr>
          </a:p>
        </p:txBody>
      </p:sp>
      <p:sp>
        <p:nvSpPr>
          <p:cNvPr id="476"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E5C78241-3CFE-44AC-8D47-1DAE87394005}" type="slidenum">
              <a:rPr b="0" lang="en-US" sz="1200" spc="-1" strike="noStrike">
                <a:solidFill>
                  <a:srgbClr val="000000"/>
                </a:solidFill>
                <a:latin typeface="Arial"/>
                <a:ea typeface="+mn-ea"/>
              </a:rPr>
              <a:t>&lt;number&gt;</a:t>
            </a:fld>
            <a:endParaRPr b="0" lang="en-US" sz="12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7" name="PlaceHolder 1"/>
          <p:cNvSpPr>
            <a:spLocks noGrp="1"/>
          </p:cNvSpPr>
          <p:nvPr>
            <p:ph type="sldImg"/>
          </p:nvPr>
        </p:nvSpPr>
        <p:spPr>
          <a:xfrm>
            <a:off x="685800" y="1143000"/>
            <a:ext cx="5485680" cy="3085560"/>
          </a:xfrm>
          <a:prstGeom prst="rect">
            <a:avLst/>
          </a:prstGeom>
        </p:spPr>
      </p:sp>
      <p:sp>
        <p:nvSpPr>
          <p:cNvPr id="478" name="PlaceHolder 2"/>
          <p:cNvSpPr>
            <a:spLocks noGrp="1"/>
          </p:cNvSpPr>
          <p:nvPr>
            <p:ph type="body"/>
          </p:nvPr>
        </p:nvSpPr>
        <p:spPr>
          <a:xfrm>
            <a:off x="685800" y="4400640"/>
            <a:ext cx="5485320" cy="3599280"/>
          </a:xfrm>
          <a:prstGeom prst="rect">
            <a:avLst/>
          </a:prstGeom>
        </p:spPr>
        <p:txBody>
          <a:bodyPr lIns="0" rIns="0" tIns="0" bIns="0">
            <a:noAutofit/>
          </a:bodyPr>
          <a:p>
            <a:endParaRPr b="0" lang="en-US" sz="2000" spc="-1" strike="noStrike">
              <a:latin typeface="Arial"/>
            </a:endParaRPr>
          </a:p>
        </p:txBody>
      </p:sp>
      <p:sp>
        <p:nvSpPr>
          <p:cNvPr id="479" name="CustomShape 3"/>
          <p:cNvSpPr/>
          <p:nvPr/>
        </p:nvSpPr>
        <p:spPr>
          <a:xfrm>
            <a:off x="3884760" y="8685360"/>
            <a:ext cx="2970720" cy="4575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3D41D05B-BC24-479E-89F1-20CEC5E97EA6}" type="slidenum">
              <a:rPr b="0" lang="en-US" sz="1200" spc="-1" strike="noStrike">
                <a:solidFill>
                  <a:srgbClr val="000000"/>
                </a:solidFill>
                <a:latin typeface="+mn-lt"/>
                <a:ea typeface="+mn-ea"/>
              </a:rPr>
              <a:t>&lt;number&gt;</a:t>
            </a:fld>
            <a:endParaRPr b="0" lang="en-US"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79"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8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84"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8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89"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90"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9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94"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9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9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98"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00"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01"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06"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08"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10"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11"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12"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13"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17"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19"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21"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2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27"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28"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3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3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3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3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3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36"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38"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39"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41"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42"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43"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44"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46"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47"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48"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49"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50"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51"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4"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55"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57"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59"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2"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6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65"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66"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68"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6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70"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7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7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74"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76"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77"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79"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84"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85"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86"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87"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88"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89"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jpe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4.jpe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5.jpeg"/><Relationship Id="rId3" Type="http://schemas.openxmlformats.org/officeDocument/2006/relationships/slideLayout" Target="../slideLayouts/slideLayout49.xml"/><Relationship Id="rId4" Type="http://schemas.openxmlformats.org/officeDocument/2006/relationships/slideLayout" Target="../slideLayouts/slideLayout50.xml"/><Relationship Id="rId5" Type="http://schemas.openxmlformats.org/officeDocument/2006/relationships/slideLayout" Target="../slideLayouts/slideLayout51.xml"/><Relationship Id="rId6" Type="http://schemas.openxmlformats.org/officeDocument/2006/relationships/slideLayout" Target="../slideLayouts/slideLayout52.xml"/><Relationship Id="rId7" Type="http://schemas.openxmlformats.org/officeDocument/2006/relationships/slideLayout" Target="../slideLayouts/slideLayout53.xml"/><Relationship Id="rId8" Type="http://schemas.openxmlformats.org/officeDocument/2006/relationships/slideLayout" Target="../slideLayouts/slideLayout54.xml"/><Relationship Id="rId9" Type="http://schemas.openxmlformats.org/officeDocument/2006/relationships/slideLayout" Target="../slideLayouts/slideLayout55.xml"/><Relationship Id="rId10" Type="http://schemas.openxmlformats.org/officeDocument/2006/relationships/slideLayout" Target="../slideLayouts/slideLayout56.xml"/><Relationship Id="rId11" Type="http://schemas.openxmlformats.org/officeDocument/2006/relationships/slideLayout" Target="../slideLayouts/slideLayout57.xml"/><Relationship Id="rId12" Type="http://schemas.openxmlformats.org/officeDocument/2006/relationships/slideLayout" Target="../slideLayouts/slideLayout58.xml"/><Relationship Id="rId13" Type="http://schemas.openxmlformats.org/officeDocument/2006/relationships/slideLayout" Target="../slideLayouts/slideLayout59.xml"/><Relationship Id="rId14"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240"/>
            <a:ext cx="10972080" cy="1145160"/>
          </a:xfrm>
          <a:prstGeom prst="rect">
            <a:avLst/>
          </a:prstGeom>
        </p:spPr>
        <p:txBody>
          <a:bodyPr lIns="0" rIns="0" tIns="0" bIns="0" anchor="ctr">
            <a:spAutoFit/>
          </a:bodyPr>
          <a:p>
            <a:r>
              <a:rPr b="0" lang="en-US" sz="1800" spc="-1" strike="noStrike">
                <a:latin typeface="Arial"/>
              </a:rPr>
              <a:t>Click to edit the title text format</a:t>
            </a:r>
            <a:endParaRPr b="0" lang="en-US" sz="1800" spc="-1" strike="noStrike">
              <a:latin typeface="Arial"/>
            </a:endParaRPr>
          </a:p>
        </p:txBody>
      </p:sp>
      <p:sp>
        <p:nvSpPr>
          <p:cNvPr id="1" name="PlaceHolder 2"/>
          <p:cNvSpPr>
            <a:spLocks noGrp="1"/>
          </p:cNvSpPr>
          <p:nvPr>
            <p:ph type="body"/>
          </p:nvPr>
        </p:nvSpPr>
        <p:spPr>
          <a:xfrm>
            <a:off x="609480" y="1604520"/>
            <a:ext cx="109720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7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15"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15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53"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image" Target="../media/image17.png"/><Relationship Id="rId3" Type="http://schemas.openxmlformats.org/officeDocument/2006/relationships/image" Target="../media/image18.png"/><Relationship Id="rId4" Type="http://schemas.openxmlformats.org/officeDocument/2006/relationships/slideLayout" Target="../slideLayouts/slideLayout37.xml"/>
</Relationships>
</file>

<file path=ppt/slides/_rels/slide12.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image" Target="../media/image20.png"/><Relationship Id="rId3"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image" Target="../media/image21.jpeg"/><Relationship Id="rId2" Type="http://schemas.openxmlformats.org/officeDocument/2006/relationships/slideLayout" Target="../slideLayouts/slideLayout49.xml"/><Relationship Id="rId3" Type="http://schemas.openxmlformats.org/officeDocument/2006/relationships/notesSlide" Target="../notesSlides/notesSlide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slideLayout" Target="../slideLayouts/slideLayout13.xml"/><Relationship Id="rId5"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96" name="CustomShape 1"/>
          <p:cNvSpPr/>
          <p:nvPr/>
        </p:nvSpPr>
        <p:spPr>
          <a:xfrm>
            <a:off x="1523880" y="1122480"/>
            <a:ext cx="9142920" cy="1988640"/>
          </a:xfrm>
          <a:prstGeom prst="rect">
            <a:avLst/>
          </a:prstGeom>
          <a:noFill/>
          <a:ln>
            <a:noFill/>
          </a:ln>
        </p:spPr>
        <p:style>
          <a:lnRef idx="0"/>
          <a:fillRef idx="0"/>
          <a:effectRef idx="0"/>
          <a:fontRef idx="minor"/>
        </p:style>
        <p:txBody>
          <a:bodyPr lIns="90000" rIns="90000" tIns="45000" bIns="45000" anchor="b">
            <a:normAutofit/>
          </a:bodyPr>
          <a:p>
            <a:pPr algn="ctr">
              <a:lnSpc>
                <a:spcPct val="90000"/>
              </a:lnSpc>
            </a:pPr>
            <a:r>
              <a:rPr b="0" lang="en-US" sz="4400" spc="-1" strike="noStrike">
                <a:solidFill>
                  <a:srgbClr val="ffffff"/>
                </a:solidFill>
                <a:latin typeface="Calibri Light"/>
                <a:ea typeface="DejaVu Sans"/>
              </a:rPr>
              <a:t>Integrating molecular databases in a proteome-wide simulation environment</a:t>
            </a:r>
            <a:endParaRPr b="0" lang="en-US" sz="4400" spc="-1" strike="noStrike">
              <a:latin typeface="Arial"/>
            </a:endParaRPr>
          </a:p>
        </p:txBody>
      </p:sp>
      <p:sp>
        <p:nvSpPr>
          <p:cNvPr id="197" name="CustomShape 2"/>
          <p:cNvSpPr/>
          <p:nvPr/>
        </p:nvSpPr>
        <p:spPr>
          <a:xfrm>
            <a:off x="1523880" y="3602160"/>
            <a:ext cx="9142920" cy="423360"/>
          </a:xfrm>
          <a:prstGeom prst="rect">
            <a:avLst/>
          </a:prstGeom>
          <a:noFill/>
          <a:ln>
            <a:noFill/>
          </a:ln>
        </p:spPr>
        <p:style>
          <a:lnRef idx="0"/>
          <a:fillRef idx="0"/>
          <a:effectRef idx="0"/>
          <a:fontRef idx="minor"/>
        </p:style>
        <p:txBody>
          <a:bodyPr lIns="90000" rIns="90000" tIns="45000" bIns="45000">
            <a:noAutofit/>
          </a:bodyPr>
          <a:p>
            <a:pPr algn="ctr">
              <a:lnSpc>
                <a:spcPct val="90000"/>
              </a:lnSpc>
              <a:spcBef>
                <a:spcPts val="1001"/>
              </a:spcBef>
            </a:pPr>
            <a:r>
              <a:rPr b="0" lang="en-US" sz="2400" spc="-1" strike="noStrike">
                <a:solidFill>
                  <a:srgbClr val="ffffff"/>
                </a:solidFill>
                <a:latin typeface="Calibri"/>
                <a:ea typeface="DejaVu Sans"/>
              </a:rPr>
              <a:t>Keömley-Horváth</a:t>
            </a:r>
            <a:r>
              <a:rPr b="0" lang="en-US" sz="2400" spc="-1" strike="noStrike">
                <a:solidFill>
                  <a:srgbClr val="000000"/>
                </a:solidFill>
                <a:latin typeface="Calibri"/>
                <a:ea typeface="DejaVu Sans"/>
              </a:rPr>
              <a:t> </a:t>
            </a:r>
            <a:r>
              <a:rPr b="0" lang="en-US" sz="2400" spc="-1" strike="noStrike">
                <a:solidFill>
                  <a:srgbClr val="ffffff"/>
                </a:solidFill>
                <a:latin typeface="Calibri"/>
                <a:ea typeface="DejaVu Sans"/>
              </a:rPr>
              <a:t>Bence</a:t>
            </a:r>
            <a:endParaRPr b="0" lang="en-US" sz="2400" spc="-1" strike="noStrike">
              <a:latin typeface="Arial"/>
            </a:endParaRPr>
          </a:p>
        </p:txBody>
      </p:sp>
      <p:sp>
        <p:nvSpPr>
          <p:cNvPr id="198" name="CustomShape 3"/>
          <p:cNvSpPr/>
          <p:nvPr/>
        </p:nvSpPr>
        <p:spPr>
          <a:xfrm>
            <a:off x="1231920" y="4516560"/>
            <a:ext cx="3057840" cy="3945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2000" spc="-1" strike="noStrike">
                <a:solidFill>
                  <a:srgbClr val="ffffff"/>
                </a:solidFill>
                <a:latin typeface="Calibri"/>
                <a:ea typeface="DejaVu Sans"/>
              </a:rPr>
              <a:t>Dr. Csikász-Nagy Attila</a:t>
            </a:r>
            <a:endParaRPr b="0" lang="en-US" sz="2000" spc="-1" strike="noStrike">
              <a:latin typeface="Arial"/>
            </a:endParaRPr>
          </a:p>
        </p:txBody>
      </p:sp>
      <p:sp>
        <p:nvSpPr>
          <p:cNvPr id="199" name="CustomShape 4"/>
          <p:cNvSpPr/>
          <p:nvPr/>
        </p:nvSpPr>
        <p:spPr>
          <a:xfrm>
            <a:off x="4925520" y="4516560"/>
            <a:ext cx="2340000" cy="3945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2000" spc="-1" strike="noStrike">
                <a:solidFill>
                  <a:srgbClr val="ffffff"/>
                </a:solidFill>
                <a:latin typeface="Calibri"/>
                <a:ea typeface="DejaVu Sans"/>
              </a:rPr>
              <a:t>Dr. Reguly István</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5" name="CustomShape 1"/>
          <p:cNvSpPr/>
          <p:nvPr/>
        </p:nvSpPr>
        <p:spPr>
          <a:xfrm>
            <a:off x="838080" y="126720"/>
            <a:ext cx="10514520" cy="1324440"/>
          </a:xfrm>
          <a:prstGeom prst="rect">
            <a:avLst/>
          </a:prstGeom>
          <a:noFill/>
          <a:ln>
            <a:noFill/>
          </a:ln>
        </p:spPr>
        <p:style>
          <a:lnRef idx="0"/>
          <a:fillRef idx="0"/>
          <a:effectRef idx="0"/>
          <a:fontRef idx="minor"/>
        </p:style>
        <p:txBody>
          <a:bodyPr lIns="90000" rIns="90000" tIns="45000" bIns="45000" anchor="ctr">
            <a:normAutofit/>
          </a:bodyPr>
          <a:p>
            <a:pPr algn="ctr">
              <a:lnSpc>
                <a:spcPct val="100000"/>
              </a:lnSpc>
            </a:pPr>
            <a:r>
              <a:rPr b="0" lang="en-US" sz="3200" spc="-1" strike="noStrike">
                <a:solidFill>
                  <a:srgbClr val="ffffff"/>
                </a:solidFill>
                <a:latin typeface="Calibri Light"/>
                <a:ea typeface="DejaVu Sans"/>
              </a:rPr>
              <a:t>CPU parallelization, OpenMP</a:t>
            </a:r>
            <a:endParaRPr b="0" lang="en-US" sz="3200" spc="-1" strike="noStrike">
              <a:latin typeface="Arial"/>
            </a:endParaRPr>
          </a:p>
        </p:txBody>
      </p:sp>
      <p:sp>
        <p:nvSpPr>
          <p:cNvPr id="396" name="CustomShape 2"/>
          <p:cNvSpPr/>
          <p:nvPr/>
        </p:nvSpPr>
        <p:spPr>
          <a:xfrm>
            <a:off x="957960" y="1708920"/>
            <a:ext cx="4897800" cy="45709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Arial"/>
                <a:ea typeface="DejaVu Sans"/>
              </a:rPr>
              <a:t>Reaction simulation</a:t>
            </a:r>
            <a:endParaRPr b="0" lang="en-US" sz="2400" spc="-1" strike="noStrike">
              <a:latin typeface="Arial"/>
            </a:endParaRPr>
          </a:p>
          <a:p>
            <a:pPr marL="285840" indent="-285120">
              <a:lnSpc>
                <a:spcPct val="100000"/>
              </a:lnSpc>
              <a:buClr>
                <a:srgbClr val="000000"/>
              </a:buClr>
              <a:buFont typeface="Arial"/>
              <a:buChar char="•"/>
            </a:pPr>
            <a:r>
              <a:rPr b="0" lang="en-US" sz="1800" spc="-1" strike="noStrike">
                <a:solidFill>
                  <a:srgbClr val="000000"/>
                </a:solidFill>
                <a:latin typeface="Arial"/>
                <a:ea typeface="DejaVu Sans"/>
              </a:rPr>
              <a:t>Parallel between SVs</a:t>
            </a:r>
            <a:endParaRPr b="0" lang="en-US" sz="1800" spc="-1" strike="noStrike">
              <a:latin typeface="Arial"/>
            </a:endParaRPr>
          </a:p>
          <a:p>
            <a:pPr marL="285840" indent="-285120">
              <a:lnSpc>
                <a:spcPct val="100000"/>
              </a:lnSpc>
              <a:buClr>
                <a:srgbClr val="000000"/>
              </a:buClr>
              <a:buFont typeface="Arial"/>
              <a:buChar char="•"/>
            </a:pPr>
            <a:r>
              <a:rPr b="0" lang="en-US" sz="1800" spc="-1" strike="noStrike">
                <a:solidFill>
                  <a:srgbClr val="000000"/>
                </a:solidFill>
                <a:latin typeface="Arial"/>
                <a:ea typeface="DejaVu Sans"/>
              </a:rPr>
              <a:t>Data races</a:t>
            </a:r>
            <a:endParaRPr b="0" lang="en-US" sz="1800" spc="-1" strike="noStrike">
              <a:latin typeface="Arial"/>
            </a:endParaRPr>
          </a:p>
          <a:p>
            <a:pPr lvl="1" marL="685800" indent="-285120">
              <a:lnSpc>
                <a:spcPct val="100000"/>
              </a:lnSpc>
              <a:buClr>
                <a:srgbClr val="000000"/>
              </a:buClr>
              <a:buFont typeface="Arial"/>
              <a:buChar char="•"/>
            </a:pPr>
            <a:r>
              <a:rPr b="1" lang="en-US" sz="1800" spc="-1" strike="noStrike">
                <a:solidFill>
                  <a:srgbClr val="000000"/>
                </a:solidFill>
                <a:latin typeface="Arial"/>
                <a:ea typeface="DejaVu Sans"/>
              </a:rPr>
              <a:t>Hash-map inserting</a:t>
            </a:r>
            <a:endParaRPr b="0" lang="en-US" sz="1800" spc="-1" strike="noStrike">
              <a:latin typeface="Arial"/>
            </a:endParaRPr>
          </a:p>
          <a:p>
            <a:pPr lvl="2" marL="914400" indent="-285120">
              <a:lnSpc>
                <a:spcPct val="100000"/>
              </a:lnSpc>
              <a:buClr>
                <a:srgbClr val="000000"/>
              </a:buClr>
              <a:buFont typeface="Arial"/>
              <a:buChar char="•"/>
            </a:pPr>
            <a:r>
              <a:rPr b="0" lang="en-US" sz="1800" spc="-1" strike="noStrike">
                <a:solidFill>
                  <a:srgbClr val="000000"/>
                </a:solidFill>
                <a:latin typeface="Arial"/>
                <a:ea typeface="DejaVu Sans"/>
              </a:rPr>
              <a:t>Critical section</a:t>
            </a:r>
            <a:endParaRPr b="0" lang="en-US" sz="1800" spc="-1" strike="noStrike">
              <a:latin typeface="Arial"/>
            </a:endParaRPr>
          </a:p>
          <a:p>
            <a:pPr lvl="2" marL="914400" indent="-285120">
              <a:lnSpc>
                <a:spcPct val="100000"/>
              </a:lnSpc>
              <a:buClr>
                <a:srgbClr val="000000"/>
              </a:buClr>
              <a:buFont typeface="Arial"/>
              <a:buChar char="•"/>
            </a:pPr>
            <a:r>
              <a:rPr b="0" lang="en-US" sz="1800" spc="-1" strike="noStrike">
                <a:solidFill>
                  <a:srgbClr val="000000"/>
                </a:solidFill>
                <a:latin typeface="Arial"/>
                <a:ea typeface="DejaVu Sans"/>
              </a:rPr>
              <a:t>Under construction flag</a:t>
            </a:r>
            <a:endParaRPr b="0" lang="en-US" sz="1800" spc="-1" strike="noStrike">
              <a:latin typeface="Arial"/>
            </a:endParaRPr>
          </a:p>
          <a:p>
            <a:pPr lvl="1" marL="685800" indent="-285120">
              <a:lnSpc>
                <a:spcPct val="100000"/>
              </a:lnSpc>
              <a:buClr>
                <a:srgbClr val="000000"/>
              </a:buClr>
              <a:buFont typeface="Arial"/>
              <a:buChar char="•"/>
            </a:pPr>
            <a:r>
              <a:rPr b="1" lang="en-US" sz="1800" spc="-1" strike="noStrike">
                <a:solidFill>
                  <a:srgbClr val="000000"/>
                </a:solidFill>
                <a:latin typeface="Arial"/>
                <a:ea typeface="DejaVu Sans"/>
              </a:rPr>
              <a:t>Pointers to complexes from reaction and domain clas</a:t>
            </a:r>
            <a:r>
              <a:rPr b="0" lang="en-US" sz="1800" spc="-1" strike="noStrike">
                <a:solidFill>
                  <a:srgbClr val="000000"/>
                </a:solidFill>
                <a:latin typeface="Arial"/>
                <a:ea typeface="DejaVu Sans"/>
              </a:rPr>
              <a:t>s</a:t>
            </a:r>
            <a:endParaRPr b="0" lang="en-US" sz="1800" spc="-1" strike="noStrike">
              <a:latin typeface="Arial"/>
            </a:endParaRPr>
          </a:p>
          <a:p>
            <a:pPr lvl="2" marL="914400" indent="-285120">
              <a:lnSpc>
                <a:spcPct val="100000"/>
              </a:lnSpc>
              <a:buClr>
                <a:srgbClr val="000000"/>
              </a:buClr>
              <a:buFont typeface="Arial"/>
              <a:buChar char="•"/>
            </a:pPr>
            <a:r>
              <a:rPr b="0" lang="en-US" sz="1800" spc="-1" strike="noStrike">
                <a:solidFill>
                  <a:srgbClr val="000000"/>
                </a:solidFill>
                <a:latin typeface="Arial"/>
                <a:ea typeface="DejaVu Sans"/>
              </a:rPr>
              <a:t>Hybrid data structure:</a:t>
            </a:r>
            <a:endParaRPr b="0" lang="en-US" sz="1800" spc="-1" strike="noStrike">
              <a:latin typeface="Arial"/>
            </a:endParaRPr>
          </a:p>
          <a:p>
            <a:pPr lvl="4" marL="1080000" indent="-215640">
              <a:lnSpc>
                <a:spcPct val="100000"/>
              </a:lnSpc>
              <a:buClr>
                <a:srgbClr val="000000"/>
              </a:buClr>
              <a:buSzPct val="45000"/>
              <a:buFont typeface="Wingdings" charset="2"/>
              <a:buChar char=""/>
            </a:pPr>
            <a:r>
              <a:rPr b="0" lang="en-US" sz="1800" spc="-1" strike="noStrike">
                <a:solidFill>
                  <a:srgbClr val="000000"/>
                </a:solidFill>
                <a:latin typeface="Arial"/>
                <a:ea typeface="DejaVu Sans"/>
              </a:rPr>
              <a:t>Old complexes in vector</a:t>
            </a:r>
            <a:endParaRPr b="0" lang="en-US" sz="1800" spc="-1" strike="noStrike">
              <a:latin typeface="Arial"/>
            </a:endParaRPr>
          </a:p>
          <a:p>
            <a:pPr lvl="4" marL="1080000" indent="-215640">
              <a:lnSpc>
                <a:spcPct val="100000"/>
              </a:lnSpc>
              <a:buClr>
                <a:srgbClr val="000000"/>
              </a:buClr>
              <a:buSzPct val="45000"/>
              <a:buFont typeface="Wingdings" charset="2"/>
              <a:buChar char=""/>
            </a:pPr>
            <a:r>
              <a:rPr b="0" lang="en-US" sz="1800" spc="-1" strike="noStrike">
                <a:solidFill>
                  <a:srgbClr val="000000"/>
                </a:solidFill>
                <a:latin typeface="Arial"/>
                <a:ea typeface="DejaVu Sans"/>
              </a:rPr>
              <a:t>New in list (does not deallocate)</a:t>
            </a:r>
            <a:endParaRPr b="0" lang="en-US" sz="1800" spc="-1" strike="noStrike">
              <a:latin typeface="Arial"/>
            </a:endParaRPr>
          </a:p>
          <a:p>
            <a:pPr lvl="5" marL="1296000" indent="-215640">
              <a:lnSpc>
                <a:spcPct val="100000"/>
              </a:lnSpc>
              <a:buClr>
                <a:srgbClr val="000000"/>
              </a:buClr>
              <a:buSzPct val="45000"/>
              <a:buFont typeface="Wingdings" charset="2"/>
              <a:buChar char=""/>
            </a:pPr>
            <a:r>
              <a:rPr b="0" lang="en-US" sz="1800" spc="-1" strike="noStrike">
                <a:solidFill>
                  <a:srgbClr val="000000"/>
                </a:solidFill>
                <a:latin typeface="Arial"/>
                <a:ea typeface="DejaVu Sans"/>
              </a:rPr>
              <a:t>Lock for adding new</a:t>
            </a:r>
            <a:endParaRPr b="0" lang="en-US" sz="1800" spc="-1" strike="noStrike">
              <a:latin typeface="Arial"/>
            </a:endParaRPr>
          </a:p>
          <a:p>
            <a:pPr lvl="5" marL="1296000" indent="-215640">
              <a:lnSpc>
                <a:spcPct val="100000"/>
              </a:lnSpc>
              <a:buClr>
                <a:srgbClr val="000000"/>
              </a:buClr>
              <a:buSzPct val="45000"/>
              <a:buFont typeface="Wingdings" charset="2"/>
              <a:buChar char=""/>
            </a:pPr>
            <a:r>
              <a:rPr b="0" lang="en-US" sz="1800" spc="-1" strike="noStrike">
                <a:solidFill>
                  <a:srgbClr val="000000"/>
                </a:solidFill>
                <a:latin typeface="Arial"/>
                <a:ea typeface="DejaVu Sans"/>
              </a:rPr>
              <a:t>No data race while reading</a:t>
            </a:r>
            <a:endParaRPr b="0" lang="en-US" sz="1800" spc="-1" strike="noStrike">
              <a:latin typeface="Arial"/>
            </a:endParaRPr>
          </a:p>
          <a:p>
            <a:pPr lvl="1" marL="685800" indent="-285120">
              <a:lnSpc>
                <a:spcPct val="100000"/>
              </a:lnSpc>
              <a:buClr>
                <a:srgbClr val="000000"/>
              </a:buClr>
              <a:buFont typeface="Arial"/>
              <a:buChar char="•"/>
            </a:pPr>
            <a:r>
              <a:rPr b="1" lang="en-US" sz="1800" spc="-1" strike="noStrike">
                <a:solidFill>
                  <a:srgbClr val="000000"/>
                </a:solidFill>
                <a:latin typeface="Arial"/>
                <a:ea typeface="DejaVu Sans"/>
              </a:rPr>
              <a:t>Rare abundance storage</a:t>
            </a:r>
            <a:endParaRPr b="0" lang="en-US" sz="1800" spc="-1" strike="noStrike">
              <a:latin typeface="Arial"/>
            </a:endParaRPr>
          </a:p>
          <a:p>
            <a:pPr lvl="2" marL="914400" indent="-285120">
              <a:lnSpc>
                <a:spcPct val="100000"/>
              </a:lnSpc>
              <a:buClr>
                <a:srgbClr val="000000"/>
              </a:buClr>
              <a:buFont typeface="Arial"/>
              <a:buChar char="•"/>
            </a:pPr>
            <a:r>
              <a:rPr b="0" lang="en-US" sz="1800" spc="-1" strike="noStrike">
                <a:solidFill>
                  <a:srgbClr val="000000"/>
                </a:solidFill>
                <a:latin typeface="Arial"/>
                <a:ea typeface="DejaVu Sans"/>
              </a:rPr>
              <a:t>lockers</a:t>
            </a:r>
            <a:endParaRPr b="0" lang="en-US" sz="1800" spc="-1" strike="noStrike">
              <a:latin typeface="Arial"/>
            </a:endParaRPr>
          </a:p>
          <a:p>
            <a:pPr>
              <a:lnSpc>
                <a:spcPct val="100000"/>
              </a:lnSpc>
            </a:pPr>
            <a:endParaRPr b="0" lang="en-US" sz="1800" spc="-1" strike="noStrike">
              <a:latin typeface="Arial"/>
            </a:endParaRPr>
          </a:p>
        </p:txBody>
      </p:sp>
      <p:sp>
        <p:nvSpPr>
          <p:cNvPr id="397" name="CustomShape 3"/>
          <p:cNvSpPr/>
          <p:nvPr/>
        </p:nvSpPr>
        <p:spPr>
          <a:xfrm>
            <a:off x="6455160" y="1708920"/>
            <a:ext cx="4897800" cy="31078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000000"/>
                </a:solidFill>
                <a:latin typeface="Arial"/>
                <a:ea typeface="DejaVu Sans"/>
              </a:rPr>
              <a:t>Diffusion</a:t>
            </a:r>
            <a:endParaRPr b="0" lang="en-US" sz="1800" spc="-1" strike="noStrike">
              <a:latin typeface="Arial"/>
            </a:endParaRPr>
          </a:p>
          <a:p>
            <a:pPr marL="285840" indent="-285120">
              <a:lnSpc>
                <a:spcPct val="100000"/>
              </a:lnSpc>
              <a:buClr>
                <a:srgbClr val="000000"/>
              </a:buClr>
              <a:buFont typeface="Arial"/>
              <a:buChar char="•"/>
            </a:pPr>
            <a:r>
              <a:rPr b="0" lang="en-US" sz="1800" spc="-1" strike="noStrike">
                <a:solidFill>
                  <a:srgbClr val="000000"/>
                </a:solidFill>
                <a:latin typeface="Arial"/>
                <a:ea typeface="DejaVu Sans"/>
              </a:rPr>
              <a:t>Parallel between species</a:t>
            </a:r>
            <a:endParaRPr b="0" lang="en-US" sz="1800" spc="-1" strike="noStrike">
              <a:latin typeface="Arial"/>
            </a:endParaRPr>
          </a:p>
          <a:p>
            <a:pPr marL="285840" indent="-285120">
              <a:lnSpc>
                <a:spcPct val="100000"/>
              </a:lnSpc>
              <a:buClr>
                <a:srgbClr val="000000"/>
              </a:buClr>
              <a:buFont typeface="Arial"/>
              <a:buChar char="•"/>
            </a:pPr>
            <a:r>
              <a:rPr b="0" lang="en-US" sz="1800" spc="-1" strike="noStrike">
                <a:solidFill>
                  <a:srgbClr val="000000"/>
                </a:solidFill>
                <a:latin typeface="Arial"/>
                <a:ea typeface="DejaVu Sans"/>
              </a:rPr>
              <a:t>Protein diffusion is independent</a:t>
            </a:r>
            <a:endParaRPr b="0" lang="en-US" sz="1800" spc="-1" strike="noStrike">
              <a:latin typeface="Arial"/>
            </a:endParaRPr>
          </a:p>
          <a:p>
            <a:pPr marL="285840" indent="-285120">
              <a:lnSpc>
                <a:spcPct val="100000"/>
              </a:lnSpc>
              <a:buClr>
                <a:srgbClr val="000000"/>
              </a:buClr>
              <a:buFont typeface="Arial"/>
              <a:buChar char="•"/>
            </a:pPr>
            <a:r>
              <a:rPr b="0" lang="en-US" sz="1800" spc="-1" strike="noStrike">
                <a:solidFill>
                  <a:srgbClr val="000000"/>
                </a:solidFill>
                <a:latin typeface="Arial"/>
                <a:ea typeface="DejaVu Sans"/>
              </a:rPr>
              <a:t>Data race: (complex diffusion)</a:t>
            </a:r>
            <a:endParaRPr b="0" lang="en-US" sz="1800" spc="-1" strike="noStrike">
              <a:latin typeface="Arial"/>
            </a:endParaRPr>
          </a:p>
          <a:p>
            <a:pPr lvl="1" marL="685800" indent="-285120">
              <a:lnSpc>
                <a:spcPct val="100000"/>
              </a:lnSpc>
              <a:buClr>
                <a:srgbClr val="000000"/>
              </a:buClr>
              <a:buFont typeface="Arial"/>
              <a:buChar char="•"/>
            </a:pPr>
            <a:r>
              <a:rPr b="1" lang="en-US" sz="1800" spc="-1" strike="noStrike">
                <a:solidFill>
                  <a:srgbClr val="000000"/>
                </a:solidFill>
                <a:latin typeface="Arial"/>
                <a:ea typeface="DejaVu Sans"/>
              </a:rPr>
              <a:t>Removing transient complexes</a:t>
            </a:r>
            <a:endParaRPr b="0" lang="en-US" sz="1800" spc="-1" strike="noStrike">
              <a:latin typeface="Arial"/>
            </a:endParaRPr>
          </a:p>
          <a:p>
            <a:pPr lvl="1" marL="685800" indent="-285120">
              <a:lnSpc>
                <a:spcPct val="100000"/>
              </a:lnSpc>
              <a:buClr>
                <a:srgbClr val="000000"/>
              </a:buClr>
              <a:buFont typeface="Arial"/>
              <a:buChar char="•"/>
            </a:pPr>
            <a:r>
              <a:rPr b="1" lang="en-US" sz="1800" spc="-1" strike="noStrike">
                <a:solidFill>
                  <a:srgbClr val="000000"/>
                </a:solidFill>
                <a:latin typeface="Arial"/>
                <a:ea typeface="DejaVu Sans"/>
              </a:rPr>
              <a:t>Refresh domains and reactions</a:t>
            </a:r>
            <a:endParaRPr b="0" lang="en-US" sz="1800" spc="-1" strike="noStrike">
              <a:latin typeface="Arial"/>
            </a:endParaRPr>
          </a:p>
          <a:p>
            <a:pPr lvl="2" marL="914400" indent="-285120">
              <a:lnSpc>
                <a:spcPct val="100000"/>
              </a:lnSpc>
              <a:buClr>
                <a:srgbClr val="000000"/>
              </a:buClr>
              <a:buFont typeface="Arial"/>
              <a:buChar char="•"/>
            </a:pPr>
            <a:r>
              <a:rPr b="0" lang="en-US" sz="1800" spc="-1" strike="noStrike">
                <a:solidFill>
                  <a:srgbClr val="000000"/>
                </a:solidFill>
                <a:latin typeface="Arial"/>
                <a:ea typeface="DejaVu Sans"/>
              </a:rPr>
              <a:t>Thread specific complex pointer array</a:t>
            </a:r>
            <a:endParaRPr b="0" lang="en-US" sz="1800" spc="-1" strike="noStrike">
              <a:latin typeface="Arial"/>
            </a:endParaRPr>
          </a:p>
          <a:p>
            <a:pPr lvl="2" marL="914400" indent="-285120">
              <a:lnSpc>
                <a:spcPct val="100000"/>
              </a:lnSpc>
              <a:buClr>
                <a:srgbClr val="000000"/>
              </a:buClr>
              <a:buFont typeface="Arial"/>
              <a:buChar char="•"/>
            </a:pPr>
            <a:r>
              <a:rPr b="0" lang="en-US" sz="1800" spc="-1" strike="noStrike">
                <a:solidFill>
                  <a:srgbClr val="000000"/>
                </a:solidFill>
                <a:latin typeface="Arial"/>
                <a:ea typeface="DejaVu Sans"/>
              </a:rPr>
              <a:t>Update abundance after, parallel between instances</a:t>
            </a:r>
            <a:endParaRPr b="0" lang="en-US" sz="1800" spc="-1" strike="noStrike">
              <a:latin typeface="Arial"/>
            </a:endParaRPr>
          </a:p>
          <a:p>
            <a:pPr>
              <a:lnSpc>
                <a:spcPct val="100000"/>
              </a:lnSpc>
            </a:pPr>
            <a:endParaRPr b="0" lang="en-US" sz="1800" spc="-1" strike="noStrike">
              <a:latin typeface="Arial"/>
            </a:endParaRPr>
          </a:p>
        </p:txBody>
      </p:sp>
      <p:sp>
        <p:nvSpPr>
          <p:cNvPr id="398" name="CustomShape 4"/>
          <p:cNvSpPr/>
          <p:nvPr/>
        </p:nvSpPr>
        <p:spPr>
          <a:xfrm>
            <a:off x="10724400" y="5991840"/>
            <a:ext cx="73404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1800" spc="-1" strike="noStrike">
                <a:solidFill>
                  <a:srgbClr val="000000"/>
                </a:solidFill>
                <a:latin typeface="Arial"/>
                <a:ea typeface="DejaVu Sans"/>
              </a:rPr>
              <a:t>11/15</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399" name="Group 1"/>
          <p:cNvGrpSpPr/>
          <p:nvPr/>
        </p:nvGrpSpPr>
        <p:grpSpPr>
          <a:xfrm>
            <a:off x="5172120" y="4709520"/>
            <a:ext cx="6019200" cy="1128600"/>
            <a:chOff x="5172120" y="4709520"/>
            <a:chExt cx="6019200" cy="1128600"/>
          </a:xfrm>
        </p:grpSpPr>
        <p:pic>
          <p:nvPicPr>
            <p:cNvPr id="400" name="Kép 11" descr=""/>
            <p:cNvPicPr/>
            <p:nvPr/>
          </p:nvPicPr>
          <p:blipFill>
            <a:blip r:embed="rId1"/>
            <a:stretch/>
          </p:blipFill>
          <p:spPr>
            <a:xfrm>
              <a:off x="7048440" y="4709520"/>
              <a:ext cx="2303640" cy="960840"/>
            </a:xfrm>
            <a:prstGeom prst="rect">
              <a:avLst/>
            </a:prstGeom>
            <a:ln>
              <a:noFill/>
            </a:ln>
          </p:spPr>
        </p:pic>
        <p:sp>
          <p:nvSpPr>
            <p:cNvPr id="401" name="CustomShape 2"/>
            <p:cNvSpPr/>
            <p:nvPr/>
          </p:nvSpPr>
          <p:spPr>
            <a:xfrm>
              <a:off x="5172120" y="492444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Intact</a:t>
              </a:r>
              <a:endParaRPr b="0" lang="en-US" sz="1800" spc="-1" strike="noStrike">
                <a:latin typeface="Arial"/>
              </a:endParaRPr>
            </a:p>
          </p:txBody>
        </p:sp>
        <p:sp>
          <p:nvSpPr>
            <p:cNvPr id="402" name="CustomShape 3"/>
            <p:cNvSpPr/>
            <p:nvPr/>
          </p:nvSpPr>
          <p:spPr>
            <a:xfrm>
              <a:off x="9325080" y="492444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Fall apart</a:t>
              </a:r>
              <a:endParaRPr b="0" lang="en-US" sz="1800" spc="-1" strike="noStrike">
                <a:latin typeface="Arial"/>
              </a:endParaRPr>
            </a:p>
          </p:txBody>
        </p:sp>
      </p:grpSp>
      <p:grpSp>
        <p:nvGrpSpPr>
          <p:cNvPr id="403" name="Group 4"/>
          <p:cNvGrpSpPr/>
          <p:nvPr/>
        </p:nvGrpSpPr>
        <p:grpSpPr>
          <a:xfrm>
            <a:off x="514440" y="4611600"/>
            <a:ext cx="6952680" cy="1950480"/>
            <a:chOff x="514440" y="4611600"/>
            <a:chExt cx="6952680" cy="1950480"/>
          </a:xfrm>
        </p:grpSpPr>
        <p:pic>
          <p:nvPicPr>
            <p:cNvPr id="404" name="Picture 42" descr=""/>
            <p:cNvPicPr/>
            <p:nvPr/>
          </p:nvPicPr>
          <p:blipFill>
            <a:blip r:embed="rId2"/>
            <a:stretch/>
          </p:blipFill>
          <p:spPr>
            <a:xfrm>
              <a:off x="1324080" y="4611600"/>
              <a:ext cx="5485680" cy="1110960"/>
            </a:xfrm>
            <a:prstGeom prst="rect">
              <a:avLst/>
            </a:prstGeom>
            <a:ln>
              <a:noFill/>
            </a:ln>
          </p:spPr>
        </p:pic>
        <p:sp>
          <p:nvSpPr>
            <p:cNvPr id="405" name="CustomShape 5"/>
            <p:cNvSpPr/>
            <p:nvPr/>
          </p:nvSpPr>
          <p:spPr>
            <a:xfrm>
              <a:off x="3086280" y="564840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Addition</a:t>
              </a:r>
              <a:endParaRPr b="0" lang="en-US" sz="1800" spc="-1" strike="noStrike">
                <a:latin typeface="Arial"/>
              </a:endParaRPr>
            </a:p>
          </p:txBody>
        </p:sp>
        <p:sp>
          <p:nvSpPr>
            <p:cNvPr id="406" name="CustomShape 6"/>
            <p:cNvSpPr/>
            <p:nvPr/>
          </p:nvSpPr>
          <p:spPr>
            <a:xfrm>
              <a:off x="5600880" y="564840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Internal</a:t>
              </a:r>
              <a:endParaRPr b="0" lang="en-US" sz="1800" spc="-1" strike="noStrike">
                <a:latin typeface="Arial"/>
              </a:endParaRPr>
            </a:p>
          </p:txBody>
        </p:sp>
        <p:sp>
          <p:nvSpPr>
            <p:cNvPr id="407" name="CustomShape 7"/>
            <p:cNvSpPr/>
            <p:nvPr/>
          </p:nvSpPr>
          <p:spPr>
            <a:xfrm>
              <a:off x="514440" y="564840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Dimerization</a:t>
              </a:r>
              <a:endParaRPr b="0" lang="en-US" sz="1800" spc="-1" strike="noStrike">
                <a:latin typeface="Arial"/>
              </a:endParaRPr>
            </a:p>
          </p:txBody>
        </p:sp>
      </p:grpSp>
      <p:sp>
        <p:nvSpPr>
          <p:cNvPr id="408" name="CustomShape 8"/>
          <p:cNvSpPr/>
          <p:nvPr/>
        </p:nvSpPr>
        <p:spPr>
          <a:xfrm>
            <a:off x="838080" y="126720"/>
            <a:ext cx="10514520" cy="1324440"/>
          </a:xfrm>
          <a:prstGeom prst="rect">
            <a:avLst/>
          </a:prstGeom>
          <a:noFill/>
          <a:ln>
            <a:noFill/>
          </a:ln>
        </p:spPr>
        <p:style>
          <a:lnRef idx="0"/>
          <a:fillRef idx="0"/>
          <a:effectRef idx="0"/>
          <a:fontRef idx="minor"/>
        </p:style>
        <p:txBody>
          <a:bodyPr lIns="90000" rIns="90000" tIns="45000" bIns="45000" anchor="ctr">
            <a:normAutofit/>
          </a:bodyPr>
          <a:p>
            <a:pPr algn="ctr">
              <a:lnSpc>
                <a:spcPct val="90000"/>
              </a:lnSpc>
            </a:pPr>
            <a:r>
              <a:rPr b="0" lang="en-US" sz="3200" spc="-1" strike="noStrike">
                <a:solidFill>
                  <a:srgbClr val="ffffff"/>
                </a:solidFill>
                <a:latin typeface="Calibri Light"/>
                <a:ea typeface="DejaVu Sans"/>
              </a:rPr>
              <a:t>Algorithm</a:t>
            </a:r>
            <a:endParaRPr b="0" lang="en-US" sz="3200" spc="-1" strike="noStrike">
              <a:latin typeface="Arial"/>
            </a:endParaRPr>
          </a:p>
        </p:txBody>
      </p:sp>
      <p:sp>
        <p:nvSpPr>
          <p:cNvPr id="409" name="CustomShape 9"/>
          <p:cNvSpPr/>
          <p:nvPr/>
        </p:nvSpPr>
        <p:spPr>
          <a:xfrm>
            <a:off x="3086280" y="1581120"/>
            <a:ext cx="1866240" cy="91368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Gillespie</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Reaction sim.</a:t>
            </a:r>
            <a:endParaRPr b="0" lang="en-US" sz="1800" spc="-1" strike="noStrike">
              <a:latin typeface="Arial"/>
            </a:endParaRPr>
          </a:p>
        </p:txBody>
      </p:sp>
      <p:sp>
        <p:nvSpPr>
          <p:cNvPr id="410" name="CustomShape 10"/>
          <p:cNvSpPr/>
          <p:nvPr/>
        </p:nvSpPr>
        <p:spPr>
          <a:xfrm>
            <a:off x="7248600" y="1581120"/>
            <a:ext cx="1866240" cy="91368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Gillespie</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Diffusion</a:t>
            </a:r>
            <a:endParaRPr b="0" lang="en-US" sz="1800" spc="-1" strike="noStrike">
              <a:latin typeface="Arial"/>
            </a:endParaRPr>
          </a:p>
        </p:txBody>
      </p:sp>
      <p:sp>
        <p:nvSpPr>
          <p:cNvPr id="411" name="CustomShape 11"/>
          <p:cNvSpPr/>
          <p:nvPr/>
        </p:nvSpPr>
        <p:spPr>
          <a:xfrm>
            <a:off x="4983120" y="1796040"/>
            <a:ext cx="2234520" cy="483840"/>
          </a:xfrm>
          <a:prstGeom prst="lef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grpSp>
        <p:nvGrpSpPr>
          <p:cNvPr id="412" name="Group 12"/>
          <p:cNvGrpSpPr/>
          <p:nvPr/>
        </p:nvGrpSpPr>
        <p:grpSpPr>
          <a:xfrm>
            <a:off x="3085920" y="3608640"/>
            <a:ext cx="6028920" cy="1124640"/>
            <a:chOff x="3085920" y="3608640"/>
            <a:chExt cx="6028920" cy="1124640"/>
          </a:xfrm>
        </p:grpSpPr>
        <p:pic>
          <p:nvPicPr>
            <p:cNvPr id="413" name="Kép 9" descr=""/>
            <p:cNvPicPr/>
            <p:nvPr/>
          </p:nvPicPr>
          <p:blipFill>
            <a:blip r:embed="rId3"/>
            <a:stretch/>
          </p:blipFill>
          <p:spPr>
            <a:xfrm>
              <a:off x="4944240" y="3608640"/>
              <a:ext cx="2303640" cy="938160"/>
            </a:xfrm>
            <a:prstGeom prst="rect">
              <a:avLst/>
            </a:prstGeom>
            <a:ln>
              <a:noFill/>
            </a:ln>
          </p:spPr>
        </p:pic>
        <p:sp>
          <p:nvSpPr>
            <p:cNvPr id="414" name="CustomShape 13"/>
            <p:cNvSpPr/>
            <p:nvPr/>
          </p:nvSpPr>
          <p:spPr>
            <a:xfrm>
              <a:off x="3085920" y="381960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Reaction</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Binding</a:t>
              </a:r>
              <a:endParaRPr b="0" lang="en-US" sz="1800" spc="-1" strike="noStrike">
                <a:latin typeface="Arial"/>
              </a:endParaRPr>
            </a:p>
          </p:txBody>
        </p:sp>
        <p:sp>
          <p:nvSpPr>
            <p:cNvPr id="415" name="CustomShape 14"/>
            <p:cNvSpPr/>
            <p:nvPr/>
          </p:nvSpPr>
          <p:spPr>
            <a:xfrm>
              <a:off x="7248600" y="381960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Reaction</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Unbinding</a:t>
              </a:r>
              <a:endParaRPr b="0" lang="en-US" sz="1800" spc="-1" strike="noStrike">
                <a:latin typeface="Arial"/>
              </a:endParaRPr>
            </a:p>
          </p:txBody>
        </p:sp>
      </p:grpSp>
      <p:grpSp>
        <p:nvGrpSpPr>
          <p:cNvPr id="416" name="Group 15"/>
          <p:cNvGrpSpPr/>
          <p:nvPr/>
        </p:nvGrpSpPr>
        <p:grpSpPr>
          <a:xfrm>
            <a:off x="514440" y="3808800"/>
            <a:ext cx="2541600" cy="913680"/>
            <a:chOff x="514440" y="3808800"/>
            <a:chExt cx="2541600" cy="913680"/>
          </a:xfrm>
        </p:grpSpPr>
        <p:sp>
          <p:nvSpPr>
            <p:cNvPr id="417" name="CustomShape 16"/>
            <p:cNvSpPr/>
            <p:nvPr/>
          </p:nvSpPr>
          <p:spPr>
            <a:xfrm>
              <a:off x="514440" y="3808800"/>
              <a:ext cx="1866240" cy="913680"/>
            </a:xfrm>
            <a:prstGeom prst="roundRect">
              <a:avLst>
                <a:gd name="adj" fmla="val 16667"/>
              </a:avLst>
            </a:prstGeom>
            <a:ln>
              <a:round/>
            </a:ln>
          </p:spPr>
          <p:style>
            <a:lnRef idx="2">
              <a:schemeClr val="accent4">
                <a:shade val="50000"/>
              </a:schemeClr>
            </a:lnRef>
            <a:fillRef idx="1">
              <a:schemeClr val="accent4"/>
            </a:fillRef>
            <a:effectRef idx="0">
              <a:schemeClr val="accent4"/>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Domain</a:t>
              </a:r>
              <a:endParaRPr b="0" lang="en-US" sz="1800" spc="-1" strike="noStrike">
                <a:latin typeface="Arial"/>
              </a:endParaRPr>
            </a:p>
            <a:p>
              <a:pPr algn="ctr">
                <a:lnSpc>
                  <a:spcPct val="100000"/>
                </a:lnSpc>
              </a:pPr>
              <a:r>
                <a:rPr b="0" lang="en-US" sz="1600" spc="-1" strike="noStrike">
                  <a:solidFill>
                    <a:srgbClr val="ffffff"/>
                  </a:solidFill>
                  <a:latin typeface="Arial"/>
                  <a:ea typeface="DejaVu Sans"/>
                </a:rPr>
                <a:t>Search complex</a:t>
              </a:r>
              <a:endParaRPr b="0" lang="en-US" sz="1600" spc="-1" strike="noStrike">
                <a:latin typeface="Arial"/>
              </a:endParaRPr>
            </a:p>
          </p:txBody>
        </p:sp>
        <p:sp>
          <p:nvSpPr>
            <p:cNvPr id="418" name="CustomShape 17"/>
            <p:cNvSpPr/>
            <p:nvPr/>
          </p:nvSpPr>
          <p:spPr>
            <a:xfrm>
              <a:off x="2383200" y="4053600"/>
              <a:ext cx="672840" cy="474480"/>
            </a:xfrm>
            <a:prstGeom prst="leftArrow">
              <a:avLst>
                <a:gd name="adj1" fmla="val 50000"/>
                <a:gd name="adj2" fmla="val 50000"/>
              </a:avLst>
            </a:prstGeom>
            <a:ln>
              <a:round/>
            </a:ln>
          </p:spPr>
          <p:style>
            <a:lnRef idx="2">
              <a:schemeClr val="accent2">
                <a:shade val="50000"/>
              </a:schemeClr>
            </a:lnRef>
            <a:fillRef idx="1">
              <a:schemeClr val="accent2"/>
            </a:fillRef>
            <a:effectRef idx="0">
              <a:schemeClr val="accent2"/>
            </a:effectRef>
            <a:fontRef idx="minor"/>
          </p:style>
        </p:sp>
      </p:grpSp>
      <p:grpSp>
        <p:nvGrpSpPr>
          <p:cNvPr id="419" name="Group 18"/>
          <p:cNvGrpSpPr/>
          <p:nvPr/>
        </p:nvGrpSpPr>
        <p:grpSpPr>
          <a:xfrm>
            <a:off x="3803400" y="4751640"/>
            <a:ext cx="4583880" cy="1134000"/>
            <a:chOff x="3803400" y="4751640"/>
            <a:chExt cx="4583880" cy="1134000"/>
          </a:xfrm>
        </p:grpSpPr>
        <p:sp>
          <p:nvSpPr>
            <p:cNvPr id="420" name="CustomShape 19"/>
            <p:cNvSpPr/>
            <p:nvPr/>
          </p:nvSpPr>
          <p:spPr>
            <a:xfrm>
              <a:off x="5162400" y="4971960"/>
              <a:ext cx="1866240" cy="913680"/>
            </a:xfrm>
            <a:prstGeom prst="roundRect">
              <a:avLst>
                <a:gd name="adj" fmla="val 16667"/>
              </a:avLst>
            </a:prstGeom>
            <a:solidFill>
              <a:srgbClr val="c00000"/>
            </a:solidFill>
            <a:ln>
              <a:solidFill>
                <a:srgbClr val="ff0000"/>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Hash-map</a:t>
              </a:r>
              <a:endParaRPr b="0" lang="en-US" sz="1800" spc="-1" strike="noStrike">
                <a:latin typeface="Arial"/>
              </a:endParaRPr>
            </a:p>
            <a:p>
              <a:pPr algn="ctr">
                <a:lnSpc>
                  <a:spcPct val="100000"/>
                </a:lnSpc>
              </a:pPr>
              <a:r>
                <a:rPr b="0" lang="en-US" sz="1600" spc="-1" strike="noStrike">
                  <a:solidFill>
                    <a:srgbClr val="ffffff"/>
                  </a:solidFill>
                  <a:latin typeface="Arial"/>
                  <a:ea typeface="DejaVu Sans"/>
                </a:rPr>
                <a:t>Insert or increase</a:t>
              </a:r>
              <a:endParaRPr b="0" lang="en-US" sz="1600" spc="-1" strike="noStrike">
                <a:latin typeface="Arial"/>
              </a:endParaRPr>
            </a:p>
          </p:txBody>
        </p:sp>
        <p:sp>
          <p:nvSpPr>
            <p:cNvPr id="421" name="CustomShape 20"/>
            <p:cNvSpPr/>
            <p:nvPr/>
          </p:nvSpPr>
          <p:spPr>
            <a:xfrm>
              <a:off x="7061400" y="4751640"/>
              <a:ext cx="1325880" cy="878400"/>
            </a:xfrm>
            <a:prstGeom prst="leftUpArrow">
              <a:avLst>
                <a:gd name="adj1" fmla="val 25000"/>
                <a:gd name="adj2" fmla="val 25000"/>
                <a:gd name="adj3" fmla="val 25000"/>
              </a:avLst>
            </a:prstGeom>
            <a:ln>
              <a:round/>
            </a:ln>
          </p:spPr>
          <p:style>
            <a:lnRef idx="2">
              <a:schemeClr val="accent2">
                <a:shade val="50000"/>
              </a:schemeClr>
            </a:lnRef>
            <a:fillRef idx="1">
              <a:schemeClr val="accent2"/>
            </a:fillRef>
            <a:effectRef idx="0">
              <a:schemeClr val="accent2"/>
            </a:effectRef>
            <a:fontRef idx="minor"/>
          </p:style>
        </p:sp>
        <p:sp>
          <p:nvSpPr>
            <p:cNvPr id="422" name="CustomShape 21"/>
            <p:cNvSpPr/>
            <p:nvPr/>
          </p:nvSpPr>
          <p:spPr>
            <a:xfrm flipH="1">
              <a:off x="3803040" y="4766040"/>
              <a:ext cx="1325880" cy="878400"/>
            </a:xfrm>
            <a:prstGeom prst="leftUpArrow">
              <a:avLst>
                <a:gd name="adj1" fmla="val 25000"/>
                <a:gd name="adj2" fmla="val 25000"/>
                <a:gd name="adj3" fmla="val 25000"/>
              </a:avLst>
            </a:prstGeom>
            <a:ln>
              <a:round/>
            </a:ln>
          </p:spPr>
          <p:style>
            <a:lnRef idx="2">
              <a:schemeClr val="accent2">
                <a:shade val="50000"/>
              </a:schemeClr>
            </a:lnRef>
            <a:fillRef idx="1">
              <a:schemeClr val="accent2"/>
            </a:fillRef>
            <a:effectRef idx="0">
              <a:schemeClr val="accent2"/>
            </a:effectRef>
            <a:fontRef idx="minor"/>
          </p:style>
        </p:sp>
      </p:grpSp>
      <p:grpSp>
        <p:nvGrpSpPr>
          <p:cNvPr id="423" name="Group 22"/>
          <p:cNvGrpSpPr/>
          <p:nvPr/>
        </p:nvGrpSpPr>
        <p:grpSpPr>
          <a:xfrm>
            <a:off x="5162400" y="5921280"/>
            <a:ext cx="1866240" cy="774000"/>
            <a:chOff x="5162400" y="5921280"/>
            <a:chExt cx="1866240" cy="774000"/>
          </a:xfrm>
        </p:grpSpPr>
        <p:sp>
          <p:nvSpPr>
            <p:cNvPr id="424" name="CustomShape 23"/>
            <p:cNvSpPr/>
            <p:nvPr/>
          </p:nvSpPr>
          <p:spPr>
            <a:xfrm>
              <a:off x="5162400" y="6238800"/>
              <a:ext cx="1866240" cy="456480"/>
            </a:xfrm>
            <a:prstGeom prst="roundRect">
              <a:avLst>
                <a:gd name="adj" fmla="val 16667"/>
              </a:avLst>
            </a:prstGeom>
            <a:ln>
              <a:round/>
            </a:ln>
          </p:spPr>
          <p:style>
            <a:lnRef idx="2">
              <a:schemeClr val="accent4">
                <a:shade val="50000"/>
              </a:schemeClr>
            </a:lnRef>
            <a:fillRef idx="1">
              <a:schemeClr val="accent4"/>
            </a:fillRef>
            <a:effectRef idx="0">
              <a:schemeClr val="accent4"/>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Domain</a:t>
              </a:r>
              <a:endParaRPr b="0" lang="en-US" sz="1800" spc="-1" strike="noStrike">
                <a:latin typeface="Arial"/>
              </a:endParaRPr>
            </a:p>
          </p:txBody>
        </p:sp>
        <p:sp>
          <p:nvSpPr>
            <p:cNvPr id="425" name="CustomShape 24"/>
            <p:cNvSpPr/>
            <p:nvPr/>
          </p:nvSpPr>
          <p:spPr>
            <a:xfrm>
              <a:off x="5863320" y="5921280"/>
              <a:ext cx="483840" cy="291960"/>
            </a:xfrm>
            <a:prstGeom prst="downArrow">
              <a:avLst>
                <a:gd name="adj1" fmla="val 50000"/>
                <a:gd name="adj2" fmla="val 50000"/>
              </a:avLst>
            </a:prstGeom>
            <a:solidFill>
              <a:srgbClr val="c00000"/>
            </a:solidFill>
            <a:ln>
              <a:solidFill>
                <a:srgbClr val="ff0000"/>
              </a:solidFill>
              <a:round/>
            </a:ln>
          </p:spPr>
          <p:style>
            <a:lnRef idx="2">
              <a:schemeClr val="accent1">
                <a:shade val="50000"/>
              </a:schemeClr>
            </a:lnRef>
            <a:fillRef idx="1">
              <a:schemeClr val="accent1"/>
            </a:fillRef>
            <a:effectRef idx="0">
              <a:schemeClr val="accent1"/>
            </a:effectRef>
            <a:fontRef idx="minor"/>
          </p:style>
        </p:sp>
      </p:grpSp>
      <p:sp>
        <p:nvSpPr>
          <p:cNvPr id="426" name="CustomShape 25"/>
          <p:cNvSpPr/>
          <p:nvPr/>
        </p:nvSpPr>
        <p:spPr>
          <a:xfrm>
            <a:off x="10332720" y="599040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D77602A9-C444-41EC-B49D-8515F17BD98D}" type="slidenum">
              <a:rPr b="0" lang="en-US" sz="1800" spc="-1" strike="noStrike">
                <a:solidFill>
                  <a:srgbClr val="000000"/>
                </a:solidFill>
                <a:latin typeface="Arial"/>
                <a:ea typeface="DejaVu Sans"/>
              </a:rPr>
              <a:t>&lt;number&gt;</a:t>
            </a:fld>
            <a:r>
              <a:rPr b="0" lang="en-US" sz="1800" spc="-1" strike="noStrike">
                <a:solidFill>
                  <a:srgbClr val="000000"/>
                </a:solidFill>
                <a:latin typeface="Arial"/>
                <a:ea typeface="DejaVu Sans"/>
              </a:rPr>
              <a:t>/15</a:t>
            </a:r>
            <a:endParaRPr b="0" lang="en-US" sz="1800" spc="-1" strike="noStrike">
              <a:latin typeface="Arial"/>
            </a:endParaRPr>
          </a:p>
        </p:txBody>
      </p:sp>
      <p:grpSp>
        <p:nvGrpSpPr>
          <p:cNvPr id="427" name="Group 26"/>
          <p:cNvGrpSpPr/>
          <p:nvPr/>
        </p:nvGrpSpPr>
        <p:grpSpPr>
          <a:xfrm>
            <a:off x="3917520" y="2498760"/>
            <a:ext cx="3120840" cy="1110600"/>
            <a:chOff x="3917520" y="2498760"/>
            <a:chExt cx="3120840" cy="1110600"/>
          </a:xfrm>
        </p:grpSpPr>
        <p:sp>
          <p:nvSpPr>
            <p:cNvPr id="428" name="CustomShape 27"/>
            <p:cNvSpPr/>
            <p:nvPr/>
          </p:nvSpPr>
          <p:spPr>
            <a:xfrm flipV="1">
              <a:off x="3917520" y="2498040"/>
              <a:ext cx="1279800" cy="877320"/>
            </a:xfrm>
            <a:prstGeom prst="bentArrow">
              <a:avLst>
                <a:gd name="adj1" fmla="val 25000"/>
                <a:gd name="adj2" fmla="val 25000"/>
                <a:gd name="adj3" fmla="val 25000"/>
                <a:gd name="adj4" fmla="val 43750"/>
              </a:avLst>
            </a:prstGeom>
            <a:ln>
              <a:round/>
            </a:ln>
          </p:spPr>
          <p:style>
            <a:lnRef idx="2">
              <a:schemeClr val="accent1">
                <a:shade val="50000"/>
              </a:schemeClr>
            </a:lnRef>
            <a:fillRef idx="1">
              <a:schemeClr val="accent1"/>
            </a:fillRef>
            <a:effectRef idx="0">
              <a:schemeClr val="accent1"/>
            </a:effectRef>
            <a:fontRef idx="minor"/>
          </p:style>
        </p:sp>
        <p:sp>
          <p:nvSpPr>
            <p:cNvPr id="429" name="CustomShape 28"/>
            <p:cNvSpPr/>
            <p:nvPr/>
          </p:nvSpPr>
          <p:spPr>
            <a:xfrm>
              <a:off x="5172120" y="2695680"/>
              <a:ext cx="1866240" cy="456480"/>
            </a:xfrm>
            <a:prstGeom prst="roundRect">
              <a:avLst>
                <a:gd name="adj" fmla="val 16667"/>
              </a:avLst>
            </a:prstGeom>
            <a:ln>
              <a:round/>
            </a:ln>
          </p:spPr>
          <p:style>
            <a:lnRef idx="2">
              <a:schemeClr val="accent6">
                <a:shade val="50000"/>
              </a:schemeClr>
            </a:lnRef>
            <a:fillRef idx="1">
              <a:schemeClr val="accent6"/>
            </a:fillRef>
            <a:effectRef idx="0">
              <a:schemeClr val="accent6"/>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Compartment</a:t>
              </a:r>
              <a:endParaRPr b="0" lang="en-US" sz="1800" spc="-1" strike="noStrike">
                <a:latin typeface="Arial"/>
              </a:endParaRPr>
            </a:p>
          </p:txBody>
        </p:sp>
        <p:sp>
          <p:nvSpPr>
            <p:cNvPr id="430" name="CustomShape 29"/>
            <p:cNvSpPr/>
            <p:nvPr/>
          </p:nvSpPr>
          <p:spPr>
            <a:xfrm>
              <a:off x="5172120" y="3152880"/>
              <a:ext cx="1866240" cy="456480"/>
            </a:xfrm>
            <a:prstGeom prst="roundRect">
              <a:avLst>
                <a:gd name="adj" fmla="val 16667"/>
              </a:avLst>
            </a:prstGeom>
            <a:solidFill>
              <a:schemeClr val="accent6">
                <a:lumMod val="60000"/>
                <a:lumOff val="40000"/>
              </a:schemeClr>
            </a:solidFill>
            <a:ln>
              <a:solidFill>
                <a:schemeClr val="accent6">
                  <a:lumMod val="75000"/>
                </a:schemeClr>
              </a:solidFill>
              <a:round/>
            </a:ln>
          </p:spPr>
          <p:style>
            <a:lnRef idx="2">
              <a:schemeClr val="accent6">
                <a:shade val="50000"/>
              </a:schemeClr>
            </a:lnRef>
            <a:fillRef idx="1">
              <a:schemeClr val="accent6"/>
            </a:fillRef>
            <a:effectRef idx="0">
              <a:schemeClr val="accent6"/>
            </a:effectRef>
            <a:fontRef idx="minor"/>
          </p:style>
          <p:txBody>
            <a:bodyPr lIns="90000" rIns="90000" tIns="45000" bIns="45000" anchor="ctr">
              <a:noAutofit/>
            </a:bodyPr>
            <a:p>
              <a:pPr algn="ctr">
                <a:lnSpc>
                  <a:spcPct val="100000"/>
                </a:lnSpc>
              </a:pPr>
              <a:r>
                <a:rPr b="0" i="1" lang="en-US" sz="1600" spc="-1" strike="noStrike">
                  <a:solidFill>
                    <a:srgbClr val="ffffff"/>
                  </a:solidFill>
                  <a:latin typeface="Arial"/>
                  <a:ea typeface="DejaVu Sans"/>
                </a:rPr>
                <a:t>Partial Propensity</a:t>
              </a:r>
              <a:endParaRPr b="0" lang="en-US" sz="1600" spc="-1" strike="noStrike">
                <a:latin typeface="Arial"/>
              </a:endParaRPr>
            </a:p>
          </p:txBody>
        </p:sp>
      </p:grpSp>
    </p:spTree>
  </p:cSld>
  <mc:AlternateContent>
    <mc:Choice Requires="p14">
      <p:transition spd="slow" p14:dur="2000"/>
    </mc:Choice>
    <mc:Fallback>
      <p:transition spd="slow"/>
    </mc:Fallback>
  </mc:AlternateContent>
  <p:timing>
    <p:tnLst>
      <p:par>
        <p:cTn id="71" dur="indefinite" restart="never" nodeType="tmRoot">
          <p:childTnLst>
            <p:seq>
              <p:cTn id="72" dur="indefinite" nodeType="mainSeq">
                <p:childTnLst>
                  <p:par>
                    <p:cTn id="73" fill="hold">
                      <p:stCondLst>
                        <p:cond delay="indefinite"/>
                      </p:stCondLst>
                      <p:childTnLst>
                        <p:par>
                          <p:cTn id="74" fill="hold">
                            <p:stCondLst>
                              <p:cond delay="0"/>
                            </p:stCondLst>
                            <p:childTnLst>
                              <p:par>
                                <p:cTn id="75" nodeType="clickEffect" fill="hold" presetClass="entr" presetID="1">
                                  <p:stCondLst>
                                    <p:cond delay="0"/>
                                  </p:stCondLst>
                                  <p:childTnLst>
                                    <p:set>
                                      <p:cBhvr>
                                        <p:cTn id="76" dur="1" fill="hold">
                                          <p:stCondLst>
                                            <p:cond delay="0"/>
                                          </p:stCondLst>
                                        </p:cTn>
                                        <p:tgtEl>
                                          <p:spTgt spid="42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nodeType="clickEffect" fill="hold" presetClass="entr" presetID="1">
                                  <p:stCondLst>
                                    <p:cond delay="0"/>
                                  </p:stCondLst>
                                  <p:childTnLst>
                                    <p:set>
                                      <p:cBhvr>
                                        <p:cTn id="80" dur="1" fill="hold">
                                          <p:stCondLst>
                                            <p:cond delay="0"/>
                                          </p:stCondLst>
                                        </p:cTn>
                                        <p:tgtEl>
                                          <p:spTgt spid="41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nodeType="clickEffect" fill="hold" presetClass="entr" presetID="1">
                                  <p:stCondLst>
                                    <p:cond delay="0"/>
                                  </p:stCondLst>
                                  <p:childTnLst>
                                    <p:set>
                                      <p:cBhvr>
                                        <p:cTn id="84" dur="1" fill="hold">
                                          <p:stCondLst>
                                            <p:cond delay="0"/>
                                          </p:stCondLst>
                                        </p:cTn>
                                        <p:tgtEl>
                                          <p:spTgt spid="41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nodeType="clickEffect" fill="hold" presetClass="exit" presetID="1">
                                  <p:stCondLst>
                                    <p:cond delay="0"/>
                                  </p:stCondLst>
                                  <p:childTnLst>
                                    <p:set>
                                      <p:cBhvr>
                                        <p:cTn id="88" dur="1" fill="hold">
                                          <p:stCondLst>
                                            <p:cond delay="0"/>
                                          </p:stCondLst>
                                        </p:cTn>
                                        <p:tgtEl>
                                          <p:spTgt spid="416"/>
                                        </p:tgtEl>
                                        <p:attrNameLst>
                                          <p:attrName>style.visibility</p:attrName>
                                        </p:attrNameLst>
                                      </p:cBhvr>
                                      <p:to>
                                        <p:strVal val="hidden"/>
                                      </p:to>
                                    </p:set>
                                  </p:childTnLst>
                                </p:cTn>
                              </p:par>
                              <p:par>
                                <p:cTn id="89" nodeType="withEffect" fill="hold" presetClass="entr" presetID="1">
                                  <p:stCondLst>
                                    <p:cond delay="0"/>
                                  </p:stCondLst>
                                  <p:childTnLst>
                                    <p:set>
                                      <p:cBhvr>
                                        <p:cTn id="90" dur="1" fill="hold">
                                          <p:stCondLst>
                                            <p:cond delay="0"/>
                                          </p:stCondLst>
                                        </p:cTn>
                                        <p:tgtEl>
                                          <p:spTgt spid="40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nodeType="clickEffect" fill="hold" presetClass="exit" presetID="1">
                                  <p:stCondLst>
                                    <p:cond delay="0"/>
                                  </p:stCondLst>
                                  <p:childTnLst>
                                    <p:set>
                                      <p:cBhvr>
                                        <p:cTn id="94" dur="1" fill="hold">
                                          <p:stCondLst>
                                            <p:cond delay="0"/>
                                          </p:stCondLst>
                                        </p:cTn>
                                        <p:tgtEl>
                                          <p:spTgt spid="403"/>
                                        </p:tgtEl>
                                        <p:attrNameLst>
                                          <p:attrName>style.visibility</p:attrName>
                                        </p:attrNameLst>
                                      </p:cBhvr>
                                      <p:to>
                                        <p:strVal val="hidden"/>
                                      </p:to>
                                    </p:set>
                                  </p:childTnLst>
                                </p:cTn>
                              </p:par>
                              <p:par>
                                <p:cTn id="95" nodeType="withEffect" fill="hold" presetClass="entr" presetID="1">
                                  <p:stCondLst>
                                    <p:cond delay="0"/>
                                  </p:stCondLst>
                                  <p:childTnLst>
                                    <p:set>
                                      <p:cBhvr>
                                        <p:cTn id="96" dur="1" fill="hold">
                                          <p:stCondLst>
                                            <p:cond delay="0"/>
                                          </p:stCondLst>
                                        </p:cTn>
                                        <p:tgtEl>
                                          <p:spTgt spid="39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nodeType="clickEffect" fill="hold" presetClass="exit" presetID="1">
                                  <p:stCondLst>
                                    <p:cond delay="0"/>
                                  </p:stCondLst>
                                  <p:childTnLst>
                                    <p:set>
                                      <p:cBhvr>
                                        <p:cTn id="100" dur="1" fill="hold">
                                          <p:stCondLst>
                                            <p:cond delay="0"/>
                                          </p:stCondLst>
                                        </p:cTn>
                                        <p:tgtEl>
                                          <p:spTgt spid="399"/>
                                        </p:tgtEl>
                                        <p:attrNameLst>
                                          <p:attrName>style.visibility</p:attrName>
                                        </p:attrNameLst>
                                      </p:cBhvr>
                                      <p:to>
                                        <p:strVal val="hidden"/>
                                      </p:to>
                                    </p:set>
                                  </p:childTnLst>
                                </p:cTn>
                              </p:par>
                              <p:par>
                                <p:cTn id="101" nodeType="withEffect" fill="hold" presetClass="entr" presetID="1">
                                  <p:stCondLst>
                                    <p:cond delay="0"/>
                                  </p:stCondLst>
                                  <p:childTnLst>
                                    <p:set>
                                      <p:cBhvr>
                                        <p:cTn id="102" dur="1" fill="hold">
                                          <p:stCondLst>
                                            <p:cond delay="0"/>
                                          </p:stCondLst>
                                        </p:cTn>
                                        <p:tgtEl>
                                          <p:spTgt spid="419"/>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nodeType="clickEffect" fill="hold" presetClass="entr" presetID="1">
                                  <p:stCondLst>
                                    <p:cond delay="0"/>
                                  </p:stCondLst>
                                  <p:childTnLst>
                                    <p:set>
                                      <p:cBhvr>
                                        <p:cTn id="106" dur="1" fill="hold">
                                          <p:stCondLst>
                                            <p:cond delay="0"/>
                                          </p:stCondLst>
                                        </p:cTn>
                                        <p:tgtEl>
                                          <p:spTgt spid="423"/>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431" name="Group 1"/>
          <p:cNvGrpSpPr/>
          <p:nvPr/>
        </p:nvGrpSpPr>
        <p:grpSpPr>
          <a:xfrm>
            <a:off x="5172120" y="2487600"/>
            <a:ext cx="6009480" cy="1140840"/>
            <a:chOff x="5172120" y="2487600"/>
            <a:chExt cx="6009480" cy="1140840"/>
          </a:xfrm>
        </p:grpSpPr>
        <p:pic>
          <p:nvPicPr>
            <p:cNvPr id="432" name="Kép 2" descr=""/>
            <p:cNvPicPr/>
            <p:nvPr/>
          </p:nvPicPr>
          <p:blipFill>
            <a:blip r:embed="rId1"/>
            <a:stretch/>
          </p:blipFill>
          <p:spPr>
            <a:xfrm>
              <a:off x="7076520" y="2487600"/>
              <a:ext cx="2271240" cy="927000"/>
            </a:xfrm>
            <a:prstGeom prst="rect">
              <a:avLst/>
            </a:prstGeom>
            <a:ln>
              <a:noFill/>
            </a:ln>
          </p:spPr>
        </p:pic>
        <p:sp>
          <p:nvSpPr>
            <p:cNvPr id="433" name="CustomShape 2"/>
            <p:cNvSpPr/>
            <p:nvPr/>
          </p:nvSpPr>
          <p:spPr>
            <a:xfrm>
              <a:off x="5172120" y="2714760"/>
              <a:ext cx="1866240" cy="91368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Gillespie</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Complexes</a:t>
              </a:r>
              <a:endParaRPr b="0" lang="en-US" sz="1800" spc="-1" strike="noStrike">
                <a:latin typeface="Arial"/>
              </a:endParaRPr>
            </a:p>
          </p:txBody>
        </p:sp>
        <p:sp>
          <p:nvSpPr>
            <p:cNvPr id="434" name="CustomShape 3"/>
            <p:cNvSpPr/>
            <p:nvPr/>
          </p:nvSpPr>
          <p:spPr>
            <a:xfrm>
              <a:off x="9315360" y="2714760"/>
              <a:ext cx="1866240" cy="91368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Gillespie</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Proteins</a:t>
              </a:r>
              <a:endParaRPr b="0" lang="en-US" sz="1800" spc="-1" strike="noStrike">
                <a:latin typeface="Arial"/>
              </a:endParaRPr>
            </a:p>
          </p:txBody>
        </p:sp>
      </p:grpSp>
      <p:sp>
        <p:nvSpPr>
          <p:cNvPr id="435" name="CustomShape 4"/>
          <p:cNvSpPr/>
          <p:nvPr/>
        </p:nvSpPr>
        <p:spPr>
          <a:xfrm>
            <a:off x="838080" y="126720"/>
            <a:ext cx="10514520" cy="1324440"/>
          </a:xfrm>
          <a:prstGeom prst="rect">
            <a:avLst/>
          </a:prstGeom>
          <a:noFill/>
          <a:ln>
            <a:noFill/>
          </a:ln>
        </p:spPr>
        <p:style>
          <a:lnRef idx="0"/>
          <a:fillRef idx="0"/>
          <a:effectRef idx="0"/>
          <a:fontRef idx="minor"/>
        </p:style>
        <p:txBody>
          <a:bodyPr lIns="90000" rIns="90000" tIns="45000" bIns="45000" anchor="ctr">
            <a:normAutofit/>
          </a:bodyPr>
          <a:p>
            <a:pPr algn="ctr">
              <a:lnSpc>
                <a:spcPct val="90000"/>
              </a:lnSpc>
            </a:pPr>
            <a:r>
              <a:rPr b="0" lang="en-US" sz="3200" spc="-1" strike="noStrike">
                <a:solidFill>
                  <a:srgbClr val="ffffff"/>
                </a:solidFill>
                <a:latin typeface="Calibri Light"/>
                <a:ea typeface="DejaVu Sans"/>
              </a:rPr>
              <a:t>Algorithm</a:t>
            </a:r>
            <a:endParaRPr b="0" lang="en-US" sz="3200" spc="-1" strike="noStrike">
              <a:latin typeface="Arial"/>
            </a:endParaRPr>
          </a:p>
        </p:txBody>
      </p:sp>
      <p:sp>
        <p:nvSpPr>
          <p:cNvPr id="436" name="CustomShape 5"/>
          <p:cNvSpPr/>
          <p:nvPr/>
        </p:nvSpPr>
        <p:spPr>
          <a:xfrm>
            <a:off x="3086280" y="1581120"/>
            <a:ext cx="1866240" cy="91368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Gillespie</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Reaction sim.</a:t>
            </a:r>
            <a:endParaRPr b="0" lang="en-US" sz="1800" spc="-1" strike="noStrike">
              <a:latin typeface="Arial"/>
            </a:endParaRPr>
          </a:p>
        </p:txBody>
      </p:sp>
      <p:sp>
        <p:nvSpPr>
          <p:cNvPr id="437" name="CustomShape 6"/>
          <p:cNvSpPr/>
          <p:nvPr/>
        </p:nvSpPr>
        <p:spPr>
          <a:xfrm>
            <a:off x="7248600" y="1581120"/>
            <a:ext cx="1866240" cy="91368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i="1" lang="en-US" sz="1800" spc="-1" strike="noStrike">
                <a:solidFill>
                  <a:srgbClr val="ffffff"/>
                </a:solidFill>
                <a:latin typeface="Arial"/>
                <a:ea typeface="DejaVu Sans"/>
              </a:rPr>
              <a:t>Gillespie</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Diffusion</a:t>
            </a:r>
            <a:endParaRPr b="0" lang="en-US" sz="1800" spc="-1" strike="noStrike">
              <a:latin typeface="Arial"/>
            </a:endParaRPr>
          </a:p>
        </p:txBody>
      </p:sp>
      <p:sp>
        <p:nvSpPr>
          <p:cNvPr id="438" name="CustomShape 7"/>
          <p:cNvSpPr/>
          <p:nvPr/>
        </p:nvSpPr>
        <p:spPr>
          <a:xfrm>
            <a:off x="4983120" y="1796040"/>
            <a:ext cx="2234520" cy="483840"/>
          </a:xfrm>
          <a:prstGeom prst="lef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grpSp>
        <p:nvGrpSpPr>
          <p:cNvPr id="439" name="Group 8"/>
          <p:cNvGrpSpPr/>
          <p:nvPr/>
        </p:nvGrpSpPr>
        <p:grpSpPr>
          <a:xfrm>
            <a:off x="5162400" y="3663720"/>
            <a:ext cx="1866240" cy="1212480"/>
            <a:chOff x="5162400" y="3663720"/>
            <a:chExt cx="1866240" cy="1212480"/>
          </a:xfrm>
        </p:grpSpPr>
        <p:sp>
          <p:nvSpPr>
            <p:cNvPr id="440" name="CustomShape 9"/>
            <p:cNvSpPr/>
            <p:nvPr/>
          </p:nvSpPr>
          <p:spPr>
            <a:xfrm>
              <a:off x="5162400" y="396252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700" spc="-1" strike="noStrike">
                  <a:solidFill>
                    <a:srgbClr val="ffffff"/>
                  </a:solidFill>
                  <a:latin typeface="Arial"/>
                  <a:ea typeface="DejaVu Sans"/>
                </a:rPr>
                <a:t>Delete transient complexes</a:t>
              </a:r>
              <a:endParaRPr b="0" lang="en-US" sz="1700" spc="-1" strike="noStrike">
                <a:latin typeface="Arial"/>
              </a:endParaRPr>
            </a:p>
          </p:txBody>
        </p:sp>
        <p:sp>
          <p:nvSpPr>
            <p:cNvPr id="441" name="CustomShape 10"/>
            <p:cNvSpPr/>
            <p:nvPr/>
          </p:nvSpPr>
          <p:spPr>
            <a:xfrm>
              <a:off x="5863320" y="3663720"/>
              <a:ext cx="483840" cy="301320"/>
            </a:xfrm>
            <a:prstGeom prst="down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grpSp>
      <p:grpSp>
        <p:nvGrpSpPr>
          <p:cNvPr id="442" name="Group 11"/>
          <p:cNvGrpSpPr/>
          <p:nvPr/>
        </p:nvGrpSpPr>
        <p:grpSpPr>
          <a:xfrm>
            <a:off x="5162400" y="3962520"/>
            <a:ext cx="3953880" cy="2161440"/>
            <a:chOff x="5162400" y="3962520"/>
            <a:chExt cx="3953880" cy="2161440"/>
          </a:xfrm>
        </p:grpSpPr>
        <p:sp>
          <p:nvSpPr>
            <p:cNvPr id="443" name="CustomShape 12"/>
            <p:cNvSpPr/>
            <p:nvPr/>
          </p:nvSpPr>
          <p:spPr>
            <a:xfrm>
              <a:off x="8961480" y="3962520"/>
              <a:ext cx="154800" cy="2161440"/>
            </a:xfrm>
            <a:prstGeom prst="leftBrace">
              <a:avLst>
                <a:gd name="adj1" fmla="val 8333"/>
                <a:gd name="adj2" fmla="val 50000"/>
              </a:avLst>
            </a:prstGeom>
            <a:noFill/>
            <a:ln w="28440">
              <a:solidFill>
                <a:schemeClr val="accent2"/>
              </a:solidFill>
              <a:round/>
            </a:ln>
          </p:spPr>
          <p:style>
            <a:lnRef idx="1">
              <a:schemeClr val="accent1"/>
            </a:lnRef>
            <a:fillRef idx="0">
              <a:schemeClr val="accent1"/>
            </a:fillRef>
            <a:effectRef idx="0">
              <a:schemeClr val="accent1"/>
            </a:effectRef>
            <a:fontRef idx="minor"/>
          </p:style>
        </p:sp>
        <p:sp>
          <p:nvSpPr>
            <p:cNvPr id="444" name="CustomShape 13"/>
            <p:cNvSpPr/>
            <p:nvPr/>
          </p:nvSpPr>
          <p:spPr>
            <a:xfrm>
              <a:off x="5162400" y="521028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Same, also refresh the reactions</a:t>
              </a:r>
              <a:endParaRPr b="0" lang="en-US" sz="1800" spc="-1" strike="noStrike">
                <a:latin typeface="Arial"/>
              </a:endParaRPr>
            </a:p>
          </p:txBody>
        </p:sp>
        <p:sp>
          <p:nvSpPr>
            <p:cNvPr id="445" name="CustomShape 14"/>
            <p:cNvSpPr/>
            <p:nvPr/>
          </p:nvSpPr>
          <p:spPr>
            <a:xfrm>
              <a:off x="5853600" y="4911480"/>
              <a:ext cx="483840" cy="301320"/>
            </a:xfrm>
            <a:prstGeom prst="downArrow">
              <a:avLst>
                <a:gd name="adj1" fmla="val 50000"/>
                <a:gd name="adj2" fmla="val 50000"/>
              </a:avLst>
            </a:prstGeom>
            <a:ln>
              <a:round/>
            </a:ln>
          </p:spPr>
          <p:style>
            <a:lnRef idx="2">
              <a:schemeClr val="accent2">
                <a:shade val="50000"/>
              </a:schemeClr>
            </a:lnRef>
            <a:fillRef idx="1">
              <a:schemeClr val="accent2"/>
            </a:fillRef>
            <a:effectRef idx="0">
              <a:schemeClr val="accent2"/>
            </a:effectRef>
            <a:fontRef idx="minor"/>
          </p:style>
        </p:sp>
        <p:sp>
          <p:nvSpPr>
            <p:cNvPr id="446" name="CustomShape 15"/>
            <p:cNvSpPr/>
            <p:nvPr/>
          </p:nvSpPr>
          <p:spPr>
            <a:xfrm flipH="1">
              <a:off x="7114320" y="5048280"/>
              <a:ext cx="1761480" cy="618480"/>
            </a:xfrm>
            <a:prstGeom prst="curvedConnector3">
              <a:avLst>
                <a:gd name="adj1" fmla="val 50000"/>
              </a:avLst>
            </a:prstGeom>
            <a:noFill/>
            <a:ln w="28440">
              <a:solidFill>
                <a:schemeClr val="accent2"/>
              </a:solidFill>
              <a:round/>
              <a:tailEnd len="med" type="triangle" w="med"/>
            </a:ln>
          </p:spPr>
          <p:style>
            <a:lnRef idx="1">
              <a:schemeClr val="accent5"/>
            </a:lnRef>
            <a:fillRef idx="0">
              <a:schemeClr val="accent5"/>
            </a:fillRef>
            <a:effectRef idx="0">
              <a:schemeClr val="accent5"/>
            </a:effectRef>
            <a:fontRef idx="minor"/>
          </p:style>
        </p:sp>
      </p:grpSp>
      <p:grpSp>
        <p:nvGrpSpPr>
          <p:cNvPr id="447" name="Group 16"/>
          <p:cNvGrpSpPr/>
          <p:nvPr/>
        </p:nvGrpSpPr>
        <p:grpSpPr>
          <a:xfrm>
            <a:off x="9315360" y="4911480"/>
            <a:ext cx="1866240" cy="1212480"/>
            <a:chOff x="9315360" y="4911480"/>
            <a:chExt cx="1866240" cy="1212480"/>
          </a:xfrm>
        </p:grpSpPr>
        <p:sp>
          <p:nvSpPr>
            <p:cNvPr id="448" name="CustomShape 17"/>
            <p:cNvSpPr/>
            <p:nvPr/>
          </p:nvSpPr>
          <p:spPr>
            <a:xfrm>
              <a:off x="9315360" y="521028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Refresh domains</a:t>
              </a:r>
              <a:endParaRPr b="0" lang="en-US" sz="1800" spc="-1" strike="noStrike">
                <a:latin typeface="Arial"/>
              </a:endParaRPr>
            </a:p>
          </p:txBody>
        </p:sp>
        <p:sp>
          <p:nvSpPr>
            <p:cNvPr id="449" name="CustomShape 18"/>
            <p:cNvSpPr/>
            <p:nvPr/>
          </p:nvSpPr>
          <p:spPr>
            <a:xfrm>
              <a:off x="10006560" y="4911480"/>
              <a:ext cx="483840" cy="301320"/>
            </a:xfrm>
            <a:prstGeom prst="downArrow">
              <a:avLst>
                <a:gd name="adj1" fmla="val 50000"/>
                <a:gd name="adj2" fmla="val 50000"/>
              </a:avLst>
            </a:prstGeom>
            <a:ln>
              <a:round/>
            </a:ln>
          </p:spPr>
          <p:style>
            <a:lnRef idx="2">
              <a:schemeClr val="accent2">
                <a:shade val="50000"/>
              </a:schemeClr>
            </a:lnRef>
            <a:fillRef idx="1">
              <a:schemeClr val="accent2"/>
            </a:fillRef>
            <a:effectRef idx="0">
              <a:schemeClr val="accent2"/>
            </a:effectRef>
            <a:fontRef idx="minor"/>
          </p:style>
        </p:sp>
      </p:grpSp>
      <p:grpSp>
        <p:nvGrpSpPr>
          <p:cNvPr id="450" name="Group 19"/>
          <p:cNvGrpSpPr/>
          <p:nvPr/>
        </p:nvGrpSpPr>
        <p:grpSpPr>
          <a:xfrm>
            <a:off x="7677000" y="3663720"/>
            <a:ext cx="3504600" cy="1212480"/>
            <a:chOff x="7677000" y="3663720"/>
            <a:chExt cx="3504600" cy="1212480"/>
          </a:xfrm>
        </p:grpSpPr>
        <p:sp>
          <p:nvSpPr>
            <p:cNvPr id="451" name="CustomShape 20"/>
            <p:cNvSpPr/>
            <p:nvPr/>
          </p:nvSpPr>
          <p:spPr>
            <a:xfrm>
              <a:off x="10006560" y="3663720"/>
              <a:ext cx="483840" cy="301320"/>
            </a:xfrm>
            <a:prstGeom prst="down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452" name="CustomShape 21"/>
            <p:cNvSpPr/>
            <p:nvPr/>
          </p:nvSpPr>
          <p:spPr>
            <a:xfrm>
              <a:off x="9315360" y="3962520"/>
              <a:ext cx="1866240" cy="91368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Dimensionality</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Diffusion rate</a:t>
              </a:r>
              <a:endParaRPr b="0" lang="en-US" sz="1800" spc="-1" strike="noStrike">
                <a:latin typeface="Arial"/>
              </a:endParaRPr>
            </a:p>
          </p:txBody>
        </p:sp>
        <p:pic>
          <p:nvPicPr>
            <p:cNvPr id="453" name="Picture 4" descr=""/>
            <p:cNvPicPr/>
            <p:nvPr/>
          </p:nvPicPr>
          <p:blipFill>
            <a:blip r:embed="rId2"/>
            <a:stretch/>
          </p:blipFill>
          <p:spPr>
            <a:xfrm>
              <a:off x="7677000" y="4129200"/>
              <a:ext cx="1313640" cy="637560"/>
            </a:xfrm>
            <a:prstGeom prst="rect">
              <a:avLst/>
            </a:prstGeom>
            <a:ln>
              <a:noFill/>
            </a:ln>
          </p:spPr>
        </p:pic>
      </p:grpSp>
      <p:sp>
        <p:nvSpPr>
          <p:cNvPr id="454" name="CustomShape 22"/>
          <p:cNvSpPr/>
          <p:nvPr/>
        </p:nvSpPr>
        <p:spPr>
          <a:xfrm>
            <a:off x="10725840" y="5990400"/>
            <a:ext cx="75060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en-US" sz="1800" spc="-1" strike="noStrike">
                <a:solidFill>
                  <a:srgbClr val="000000"/>
                </a:solidFill>
                <a:latin typeface="Arial"/>
                <a:ea typeface="DejaVu Sans"/>
              </a:rPr>
              <a:t>10/15</a:t>
            </a:r>
            <a:endParaRPr b="0" lang="en-US" sz="1800" spc="-1" strike="noStrike">
              <a:latin typeface="Arial"/>
            </a:endParaRPr>
          </a:p>
        </p:txBody>
      </p:sp>
    </p:spTree>
  </p:cSld>
  <mc:AlternateContent>
    <mc:Choice Requires="p14">
      <p:transition spd="slow" p14:dur="2000"/>
    </mc:Choice>
    <mc:Fallback>
      <p:transition spd="slow"/>
    </mc:Fallback>
  </mc:AlternateContent>
  <p:timing>
    <p:tnLst>
      <p:par>
        <p:cTn id="107" dur="indefinite" restart="never" nodeType="tmRoot">
          <p:childTnLst>
            <p:seq>
              <p:cTn id="108" dur="indefinite" nodeType="mainSeq">
                <p:childTnLst>
                  <p:par>
                    <p:cTn id="109" fill="hold">
                      <p:stCondLst>
                        <p:cond delay="indefinite"/>
                      </p:stCondLst>
                      <p:childTnLst>
                        <p:par>
                          <p:cTn id="110" fill="hold">
                            <p:stCondLst>
                              <p:cond delay="0"/>
                            </p:stCondLst>
                            <p:childTnLst>
                              <p:par>
                                <p:cTn id="111" nodeType="clickEffect" fill="hold" presetClass="entr" presetID="1">
                                  <p:stCondLst>
                                    <p:cond delay="0"/>
                                  </p:stCondLst>
                                  <p:childTnLst>
                                    <p:set>
                                      <p:cBhvr>
                                        <p:cTn id="112" dur="1" fill="hold">
                                          <p:stCondLst>
                                            <p:cond delay="0"/>
                                          </p:stCondLst>
                                        </p:cTn>
                                        <p:tgtEl>
                                          <p:spTgt spid="431"/>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nodeType="clickEffect" fill="hold" presetClass="entr" presetID="1">
                                  <p:stCondLst>
                                    <p:cond delay="0"/>
                                  </p:stCondLst>
                                  <p:childTnLst>
                                    <p:set>
                                      <p:cBhvr>
                                        <p:cTn id="116" dur="1" fill="hold">
                                          <p:stCondLst>
                                            <p:cond delay="0"/>
                                          </p:stCondLst>
                                        </p:cTn>
                                        <p:tgtEl>
                                          <p:spTgt spid="450"/>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nodeType="clickEffect" fill="hold" presetClass="entr" presetID="1">
                                  <p:stCondLst>
                                    <p:cond delay="0"/>
                                  </p:stCondLst>
                                  <p:childTnLst>
                                    <p:set>
                                      <p:cBhvr>
                                        <p:cTn id="120" dur="1" fill="hold">
                                          <p:stCondLst>
                                            <p:cond delay="0"/>
                                          </p:stCondLst>
                                        </p:cTn>
                                        <p:tgtEl>
                                          <p:spTgt spid="447"/>
                                        </p:tgtEl>
                                        <p:attrNameLst>
                                          <p:attrName>style.visibility</p:attrName>
                                        </p:attrNameLst>
                                      </p:cBhvr>
                                      <p:to>
                                        <p:strVal val="visible"/>
                                      </p:to>
                                    </p:set>
                                  </p:childTnLst>
                                </p:cTn>
                              </p:par>
                              <p:par>
                                <p:cTn id="121" nodeType="withEffect" fill="hold" presetClass="exit" presetID="1">
                                  <p:stCondLst>
                                    <p:cond delay="0"/>
                                  </p:stCondLst>
                                  <p:childTnLst>
                                    <p:set>
                                      <p:cBhvr>
                                        <p:cTn id="122" dur="1" fill="hold">
                                          <p:stCondLst>
                                            <p:cond delay="0"/>
                                          </p:stCondLst>
                                        </p:cTn>
                                        <p:tgtEl>
                                          <p:spTgt spid="454"/>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nodeType="clickEffect" fill="hold" presetClass="entr" presetID="1">
                                  <p:stCondLst>
                                    <p:cond delay="0"/>
                                  </p:stCondLst>
                                  <p:childTnLst>
                                    <p:set>
                                      <p:cBhvr>
                                        <p:cTn id="126" dur="1" fill="hold">
                                          <p:stCondLst>
                                            <p:cond delay="0"/>
                                          </p:stCondLst>
                                        </p:cTn>
                                        <p:tgtEl>
                                          <p:spTgt spid="439"/>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nodeType="clickEffect" fill="hold" presetClass="entr" presetID="1">
                                  <p:stCondLst>
                                    <p:cond delay="0"/>
                                  </p:stCondLst>
                                  <p:childTnLst>
                                    <p:set>
                                      <p:cBhvr>
                                        <p:cTn id="130" dur="1" fill="hold">
                                          <p:stCondLst>
                                            <p:cond delay="0"/>
                                          </p:stCondLst>
                                        </p:cTn>
                                        <p:tgtEl>
                                          <p:spTgt spid="44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455" name="CustomShape 1"/>
          <p:cNvSpPr/>
          <p:nvPr/>
        </p:nvSpPr>
        <p:spPr>
          <a:xfrm>
            <a:off x="838080" y="1642320"/>
            <a:ext cx="10514520" cy="993600"/>
          </a:xfrm>
          <a:prstGeom prst="rect">
            <a:avLst/>
          </a:prstGeom>
          <a:noFill/>
          <a:ln>
            <a:noFill/>
          </a:ln>
        </p:spPr>
        <p:style>
          <a:lnRef idx="0"/>
          <a:fillRef idx="0"/>
          <a:effectRef idx="0"/>
          <a:fontRef idx="minor"/>
        </p:style>
        <p:txBody>
          <a:bodyPr lIns="90000" rIns="90000" tIns="45000" bIns="45000" anchor="b">
            <a:normAutofit/>
          </a:bodyPr>
          <a:p>
            <a:pPr algn="ctr">
              <a:lnSpc>
                <a:spcPct val="90000"/>
              </a:lnSpc>
            </a:pPr>
            <a:r>
              <a:rPr b="0" lang="en-US" sz="4000" spc="-1" strike="noStrike">
                <a:solidFill>
                  <a:srgbClr val="ffffff"/>
                </a:solidFill>
                <a:latin typeface="Calibri Light"/>
                <a:ea typeface="DejaVu Sans"/>
              </a:rPr>
              <a:t>Thank you for your attention!</a:t>
            </a:r>
            <a:endParaRPr b="0" lang="en-US" sz="40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838080" y="132480"/>
            <a:ext cx="10514520" cy="1324440"/>
          </a:xfrm>
          <a:prstGeom prst="rect">
            <a:avLst/>
          </a:prstGeom>
          <a:noFill/>
          <a:ln>
            <a:noFill/>
          </a:ln>
        </p:spPr>
        <p:style>
          <a:lnRef idx="0"/>
          <a:fillRef idx="0"/>
          <a:effectRef idx="0"/>
          <a:fontRef idx="minor"/>
        </p:style>
        <p:txBody>
          <a:bodyPr lIns="90000" rIns="90000" tIns="45000" bIns="45000" anchor="ctr">
            <a:normAutofit/>
          </a:bodyPr>
          <a:p>
            <a:pPr algn="ctr">
              <a:lnSpc>
                <a:spcPct val="90000"/>
              </a:lnSpc>
            </a:pPr>
            <a:r>
              <a:rPr b="0" lang="en-US" sz="3600" spc="-1" strike="noStrike">
                <a:solidFill>
                  <a:srgbClr val="ffffff"/>
                </a:solidFill>
                <a:latin typeface="Calibri Light"/>
                <a:ea typeface="DejaVu Sans"/>
              </a:rPr>
              <a:t>Why we need to predict protein complexes</a:t>
            </a:r>
            <a:endParaRPr b="0" lang="en-US" sz="3600" spc="-1" strike="noStrike">
              <a:latin typeface="Arial"/>
            </a:endParaRPr>
          </a:p>
        </p:txBody>
      </p:sp>
      <p:sp>
        <p:nvSpPr>
          <p:cNvPr id="201" name="CustomShape 2"/>
          <p:cNvSpPr/>
          <p:nvPr/>
        </p:nvSpPr>
        <p:spPr>
          <a:xfrm>
            <a:off x="838080" y="1825560"/>
            <a:ext cx="10514520" cy="4350240"/>
          </a:xfrm>
          <a:prstGeom prst="rect">
            <a:avLst/>
          </a:prstGeom>
          <a:noFill/>
          <a:ln>
            <a:noFill/>
          </a:ln>
        </p:spPr>
        <p:style>
          <a:lnRef idx="0"/>
          <a:fillRef idx="0"/>
          <a:effectRef idx="0"/>
          <a:fontRef idx="minor"/>
        </p:style>
        <p:txBody>
          <a:bodyPr lIns="90000" rIns="90000" tIns="45000" bIns="45000">
            <a:normAutofit/>
          </a:bodyPr>
          <a:p>
            <a:pPr marL="2286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Most of the functions in a cell are performed by large multiprotein complexes</a:t>
            </a:r>
            <a:endParaRPr b="0" lang="en-US" sz="2800" spc="-1" strike="noStrike">
              <a:latin typeface="Arial"/>
            </a:endParaRPr>
          </a:p>
          <a:p>
            <a:pPr marL="2286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Many complexes are not known</a:t>
            </a:r>
            <a:endParaRPr b="0" lang="en-US" sz="2800" spc="-1" strike="noStrike">
              <a:latin typeface="Arial"/>
            </a:endParaRPr>
          </a:p>
          <a:p>
            <a:pPr marL="2286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Complexes change in:</a:t>
            </a:r>
            <a:endParaRPr b="0" lang="en-US" sz="2800" spc="-1" strike="noStrike">
              <a:latin typeface="Arial"/>
            </a:endParaRPr>
          </a:p>
          <a:p>
            <a:pPr lvl="1" marL="6858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Structure and abundance</a:t>
            </a:r>
            <a:endParaRPr b="0" lang="en-US" sz="2800" spc="-1" strike="noStrike">
              <a:latin typeface="Arial"/>
            </a:endParaRPr>
          </a:p>
          <a:p>
            <a:pPr lvl="1" marL="6858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During cell-cycle, different cell types, protein expression variation</a:t>
            </a:r>
            <a:endParaRPr b="0" lang="en-US" sz="2800" spc="-1" strike="noStrike">
              <a:latin typeface="Arial"/>
            </a:endParaRPr>
          </a:p>
          <a:p>
            <a:pPr>
              <a:lnSpc>
                <a:spcPct val="90000"/>
              </a:lnSpc>
              <a:spcBef>
                <a:spcPts val="1001"/>
              </a:spcBef>
            </a:pPr>
            <a:endParaRPr b="0" lang="en-US" sz="2800" spc="-1" strike="noStrike">
              <a:latin typeface="Arial"/>
            </a:endParaRPr>
          </a:p>
          <a:p>
            <a:pPr>
              <a:lnSpc>
                <a:spcPct val="90000"/>
              </a:lnSpc>
              <a:spcBef>
                <a:spcPts val="1001"/>
              </a:spcBef>
            </a:pP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202" name="CustomShape 3"/>
          <p:cNvSpPr/>
          <p:nvPr/>
        </p:nvSpPr>
        <p:spPr>
          <a:xfrm>
            <a:off x="10267560" y="599184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1F6D9359-E4CC-47D8-83BE-4AC3FEA4FA3E}" type="slidenum">
              <a:rPr b="0" lang="en-US" sz="1800" spc="-1" strike="noStrike">
                <a:solidFill>
                  <a:srgbClr val="000000"/>
                </a:solidFill>
                <a:latin typeface="Arial"/>
                <a:ea typeface="DejaVu Sans"/>
              </a:rPr>
              <a:t>2</a:t>
            </a:fld>
            <a:r>
              <a:rPr b="0" lang="en-US" sz="1800" spc="-1" strike="noStrike">
                <a:solidFill>
                  <a:srgbClr val="000000"/>
                </a:solidFill>
                <a:latin typeface="Arial"/>
                <a:ea typeface="DejaVu Sans"/>
              </a:rPr>
              <a:t>/15</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03" name="CustomShape 1"/>
          <p:cNvSpPr/>
          <p:nvPr/>
        </p:nvSpPr>
        <p:spPr>
          <a:xfrm>
            <a:off x="838080" y="1825560"/>
            <a:ext cx="4951800" cy="4666320"/>
          </a:xfrm>
          <a:prstGeom prst="rect">
            <a:avLst/>
          </a:prstGeom>
          <a:noFill/>
          <a:ln>
            <a:noFill/>
          </a:ln>
        </p:spPr>
        <p:style>
          <a:lnRef idx="0"/>
          <a:fillRef idx="0"/>
          <a:effectRef idx="0"/>
          <a:fontRef idx="minor"/>
        </p:style>
        <p:txBody>
          <a:bodyPr lIns="90000" rIns="90000" tIns="45000" bIns="45000">
            <a:normAutofit/>
          </a:bodyPr>
          <a:p>
            <a:pPr marL="2286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Clustering methods</a:t>
            </a:r>
            <a:endParaRPr b="0" lang="en-US" sz="2800" spc="-1" strike="noStrike">
              <a:latin typeface="Arial"/>
            </a:endParaRPr>
          </a:p>
          <a:p>
            <a:pPr lvl="1" marL="685800" indent="-227160">
              <a:lnSpc>
                <a:spcPct val="90000"/>
              </a:lnSpc>
              <a:spcBef>
                <a:spcPts val="499"/>
              </a:spcBef>
              <a:buClr>
                <a:srgbClr val="000000"/>
              </a:buClr>
              <a:buFont typeface="Arial"/>
              <a:buChar char="•"/>
            </a:pPr>
            <a:r>
              <a:rPr b="0" lang="en-US" sz="2400" spc="-1" strike="noStrike">
                <a:solidFill>
                  <a:srgbClr val="000000"/>
                </a:solidFill>
                <a:latin typeface="Calibri"/>
                <a:ea typeface="DejaVu Sans"/>
              </a:rPr>
              <a:t>Only qualitative results</a:t>
            </a:r>
            <a:endParaRPr b="0" lang="en-US" sz="2400" spc="-1" strike="noStrike">
              <a:latin typeface="Arial"/>
            </a:endParaRPr>
          </a:p>
          <a:p>
            <a:pPr marL="2286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Simulation based methods</a:t>
            </a:r>
            <a:endParaRPr b="0" lang="en-US" sz="2800" spc="-1" strike="noStrike">
              <a:latin typeface="Arial"/>
            </a:endParaRPr>
          </a:p>
          <a:p>
            <a:pPr lvl="1" marL="685800" indent="-227160">
              <a:lnSpc>
                <a:spcPct val="90000"/>
              </a:lnSpc>
              <a:spcBef>
                <a:spcPts val="499"/>
              </a:spcBef>
              <a:buClr>
                <a:srgbClr val="000000"/>
              </a:buClr>
              <a:buFont typeface="Arial"/>
              <a:buChar char="•"/>
            </a:pPr>
            <a:r>
              <a:rPr b="0" lang="en-US" sz="2400" spc="-1" strike="noStrike">
                <a:solidFill>
                  <a:srgbClr val="000000"/>
                </a:solidFill>
                <a:latin typeface="Calibri"/>
                <a:ea typeface="DejaVu Sans"/>
              </a:rPr>
              <a:t>Qualitative and quantitative data</a:t>
            </a:r>
            <a:endParaRPr b="0" lang="en-US" sz="2400" spc="-1" strike="noStrike">
              <a:latin typeface="Arial"/>
            </a:endParaRPr>
          </a:p>
          <a:p>
            <a:pPr lvl="1" marL="685800" indent="-227160">
              <a:lnSpc>
                <a:spcPct val="90000"/>
              </a:lnSpc>
              <a:spcBef>
                <a:spcPts val="499"/>
              </a:spcBef>
              <a:buClr>
                <a:srgbClr val="000000"/>
              </a:buClr>
              <a:buFont typeface="Arial"/>
              <a:buChar char="•"/>
            </a:pPr>
            <a:r>
              <a:rPr b="1" lang="en-US" sz="2400" spc="-1" strike="noStrike">
                <a:solidFill>
                  <a:srgbClr val="000000"/>
                </a:solidFill>
                <a:latin typeface="Calibri"/>
                <a:ea typeface="DejaVu Sans"/>
              </a:rPr>
              <a:t>SiComPre</a:t>
            </a:r>
            <a:endParaRPr b="0" lang="en-US" sz="2400" spc="-1" strike="noStrike">
              <a:latin typeface="Arial"/>
            </a:endParaRPr>
          </a:p>
          <a:p>
            <a:pPr lvl="2" marL="1143000" indent="-227160">
              <a:lnSpc>
                <a:spcPct val="90000"/>
              </a:lnSpc>
              <a:spcBef>
                <a:spcPts val="499"/>
              </a:spcBef>
              <a:buClr>
                <a:srgbClr val="000000"/>
              </a:buClr>
              <a:buFont typeface="Arial"/>
              <a:buChar char="•"/>
            </a:pPr>
            <a:r>
              <a:rPr b="1" lang="en-US" sz="2000" spc="-1" strike="noStrike">
                <a:solidFill>
                  <a:srgbClr val="000000"/>
                </a:solidFill>
                <a:latin typeface="Calibri"/>
                <a:ea typeface="DejaVu Sans"/>
              </a:rPr>
              <a:t>Only 2D</a:t>
            </a:r>
            <a:endParaRPr b="0" lang="en-US" sz="2000" spc="-1" strike="noStrike">
              <a:latin typeface="Arial"/>
            </a:endParaRPr>
          </a:p>
          <a:p>
            <a:pPr lvl="2" marL="1143000" indent="-227160">
              <a:lnSpc>
                <a:spcPct val="90000"/>
              </a:lnSpc>
              <a:spcBef>
                <a:spcPts val="499"/>
              </a:spcBef>
              <a:buClr>
                <a:srgbClr val="000000"/>
              </a:buClr>
              <a:buFont typeface="Arial"/>
              <a:buChar char="•"/>
            </a:pPr>
            <a:r>
              <a:rPr b="1" lang="en-US" sz="2000" spc="-1" strike="noStrike">
                <a:solidFill>
                  <a:srgbClr val="000000"/>
                </a:solidFill>
                <a:latin typeface="Calibri"/>
                <a:ea typeface="DejaVu Sans"/>
              </a:rPr>
              <a:t>Performance,  protein number</a:t>
            </a:r>
            <a:endParaRPr b="0" lang="en-US" sz="2000" spc="-1" strike="noStrike">
              <a:latin typeface="Arial"/>
            </a:endParaRPr>
          </a:p>
          <a:p>
            <a:pPr lvl="2" marL="1143000" indent="-227160">
              <a:lnSpc>
                <a:spcPct val="90000"/>
              </a:lnSpc>
              <a:spcBef>
                <a:spcPts val="499"/>
              </a:spcBef>
              <a:buClr>
                <a:srgbClr val="000000"/>
              </a:buClr>
              <a:buFont typeface="Arial"/>
              <a:buChar char="•"/>
            </a:pPr>
            <a:r>
              <a:rPr b="1" lang="en-US" sz="2000" spc="-1" strike="noStrike">
                <a:solidFill>
                  <a:srgbClr val="000000"/>
                </a:solidFill>
                <a:latin typeface="Calibri"/>
                <a:ea typeface="DejaVu Sans"/>
              </a:rPr>
              <a:t>Adding features?</a:t>
            </a:r>
            <a:endParaRPr b="0" lang="en-US" sz="2000" spc="-1" strike="noStrike">
              <a:latin typeface="Arial"/>
            </a:endParaRPr>
          </a:p>
          <a:p>
            <a:pPr>
              <a:lnSpc>
                <a:spcPct val="90000"/>
              </a:lnSpc>
              <a:spcBef>
                <a:spcPts val="1001"/>
              </a:spcBef>
            </a:pPr>
            <a:endParaRPr b="0" lang="en-US" sz="2000" spc="-1" strike="noStrike">
              <a:latin typeface="Arial"/>
            </a:endParaRPr>
          </a:p>
        </p:txBody>
      </p:sp>
      <p:sp>
        <p:nvSpPr>
          <p:cNvPr id="204" name="CustomShape 2"/>
          <p:cNvSpPr/>
          <p:nvPr/>
        </p:nvSpPr>
        <p:spPr>
          <a:xfrm>
            <a:off x="838080" y="148320"/>
            <a:ext cx="10514520" cy="1324440"/>
          </a:xfrm>
          <a:prstGeom prst="rect">
            <a:avLst/>
          </a:prstGeom>
          <a:noFill/>
          <a:ln>
            <a:noFill/>
          </a:ln>
        </p:spPr>
        <p:style>
          <a:lnRef idx="0"/>
          <a:fillRef idx="0"/>
          <a:effectRef idx="0"/>
          <a:fontRef idx="minor"/>
        </p:style>
        <p:txBody>
          <a:bodyPr lIns="90000" rIns="90000" tIns="45000" bIns="45000" anchor="ctr">
            <a:normAutofit/>
          </a:bodyPr>
          <a:p>
            <a:pPr algn="ctr">
              <a:lnSpc>
                <a:spcPct val="90000"/>
              </a:lnSpc>
            </a:pPr>
            <a:r>
              <a:rPr b="0" lang="en-US" sz="3600" spc="-1" strike="noStrike">
                <a:solidFill>
                  <a:srgbClr val="ffffff"/>
                </a:solidFill>
                <a:latin typeface="Calibri Light"/>
                <a:ea typeface="DejaVu Sans"/>
              </a:rPr>
              <a:t>Prediction methods</a:t>
            </a:r>
            <a:endParaRPr b="0" lang="en-US" sz="3600" spc="-1" strike="noStrike">
              <a:latin typeface="Arial"/>
            </a:endParaRPr>
          </a:p>
        </p:txBody>
      </p:sp>
      <p:sp>
        <p:nvSpPr>
          <p:cNvPr id="205" name="CustomShape 3"/>
          <p:cNvSpPr/>
          <p:nvPr/>
        </p:nvSpPr>
        <p:spPr>
          <a:xfrm>
            <a:off x="10267560" y="599184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14EDECD2-9621-4529-9765-E342E39A7A67}" type="slidenum">
              <a:rPr b="0" lang="en-US" sz="1800" spc="-1" strike="noStrike">
                <a:solidFill>
                  <a:srgbClr val="000000"/>
                </a:solidFill>
                <a:latin typeface="Arial"/>
                <a:ea typeface="DejaVu Sans"/>
              </a:rPr>
              <a:t>3</a:t>
            </a:fld>
            <a:r>
              <a:rPr b="0" lang="en-US" sz="1800" spc="-1" strike="noStrike">
                <a:solidFill>
                  <a:srgbClr val="000000"/>
                </a:solidFill>
                <a:latin typeface="Arial"/>
                <a:ea typeface="DejaVu Sans"/>
              </a:rPr>
              <a:t>/15</a:t>
            </a:r>
            <a:endParaRPr b="0" lang="en-US" sz="1800" spc="-1" strike="noStrike">
              <a:latin typeface="Arial"/>
            </a:endParaRPr>
          </a:p>
        </p:txBody>
      </p:sp>
      <p:pic>
        <p:nvPicPr>
          <p:cNvPr id="206" name="Picture 2" descr=""/>
          <p:cNvPicPr/>
          <p:nvPr/>
        </p:nvPicPr>
        <p:blipFill>
          <a:blip r:embed="rId1"/>
          <a:stretch/>
        </p:blipFill>
        <p:spPr>
          <a:xfrm>
            <a:off x="5877000" y="1998360"/>
            <a:ext cx="5809680" cy="2260080"/>
          </a:xfrm>
          <a:prstGeom prst="rect">
            <a:avLst/>
          </a:prstGeom>
          <a:ln>
            <a:noFill/>
          </a:ln>
        </p:spPr>
      </p:pic>
      <p:sp>
        <p:nvSpPr>
          <p:cNvPr id="207" name="CustomShape 4"/>
          <p:cNvSpPr/>
          <p:nvPr/>
        </p:nvSpPr>
        <p:spPr>
          <a:xfrm>
            <a:off x="5705640" y="2000160"/>
            <a:ext cx="542160" cy="456480"/>
          </a:xfrm>
          <a:prstGeom prst="roundRect">
            <a:avLst>
              <a:gd name="adj" fmla="val 16667"/>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sp>
      <p:sp>
        <p:nvSpPr>
          <p:cNvPr id="208" name="CustomShape 5"/>
          <p:cNvSpPr/>
          <p:nvPr/>
        </p:nvSpPr>
        <p:spPr>
          <a:xfrm>
            <a:off x="5981760" y="4257720"/>
            <a:ext cx="5704920" cy="4554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00"/>
                </a:solidFill>
                <a:latin typeface="Arial"/>
                <a:ea typeface="DejaVu Sans"/>
              </a:rPr>
              <a:t>Nepusz T, Yu H, Paccanaro A.</a:t>
            </a:r>
            <a:r>
              <a:rPr b="0" lang="en-US" sz="1200" spc="-1" strike="noStrike">
                <a:solidFill>
                  <a:srgbClr val="000000"/>
                </a:solidFill>
                <a:latin typeface="Arial"/>
                <a:ea typeface="DejaVu Sans"/>
              </a:rPr>
              <a:t> </a:t>
            </a:r>
            <a:r>
              <a:rPr b="0" i="1" lang="en-US" sz="1200" spc="-1" strike="noStrike">
                <a:solidFill>
                  <a:srgbClr val="000000"/>
                </a:solidFill>
                <a:latin typeface="Arial"/>
                <a:ea typeface="DejaVu Sans"/>
              </a:rPr>
              <a:t>Detecting overlapping protein complexes in protein-protein interaction networks.</a:t>
            </a:r>
            <a:r>
              <a:rPr b="0" lang="en-US" sz="1200" spc="-1" strike="noStrike">
                <a:solidFill>
                  <a:srgbClr val="000000"/>
                </a:solidFill>
                <a:latin typeface="Arial"/>
                <a:ea typeface="DejaVu Sans"/>
              </a:rPr>
              <a:t> Nature Methods. (2012) 9(5):471-2.</a:t>
            </a:r>
            <a:endParaRPr b="0" lang="en-US" sz="1200" spc="-1" strike="noStrike">
              <a:latin typeface="Arial"/>
            </a:endParaRPr>
          </a:p>
        </p:txBody>
      </p:sp>
      <p:sp>
        <p:nvSpPr>
          <p:cNvPr id="209" name="CustomShape 6"/>
          <p:cNvSpPr/>
          <p:nvPr/>
        </p:nvSpPr>
        <p:spPr>
          <a:xfrm>
            <a:off x="838080" y="5019840"/>
            <a:ext cx="5704920" cy="63792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00"/>
                </a:solidFill>
                <a:latin typeface="Arial"/>
                <a:ea typeface="DejaVu Sans"/>
              </a:rPr>
              <a:t>Rizzetto S, Priami C, Csikász-Nagy A. </a:t>
            </a:r>
            <a:r>
              <a:rPr b="0" i="1" lang="en-US" sz="1200" spc="-1" strike="noStrike">
                <a:solidFill>
                  <a:srgbClr val="000000"/>
                </a:solidFill>
                <a:latin typeface="Arial"/>
                <a:ea typeface="DejaVu Sans"/>
              </a:rPr>
              <a:t>Qualitative and Quantitative Protein Complex Prediction Through Proteome-Wide Simulations.</a:t>
            </a:r>
            <a:r>
              <a:rPr b="0" lang="en-US" sz="1200" spc="-1" strike="noStrike">
                <a:solidFill>
                  <a:srgbClr val="000000"/>
                </a:solidFill>
                <a:latin typeface="Arial"/>
                <a:ea typeface="DejaVu Sans"/>
              </a:rPr>
              <a:t> PLoS Comput Biol 11(10):e1004424. doi:10.1371/journal.pcbi.1004424, 2015</a:t>
            </a:r>
            <a:endParaRPr b="0" lang="en-US" sz="1200" spc="-1" strike="noStrike">
              <a:latin typeface="Arial"/>
            </a:endParaRPr>
          </a:p>
        </p:txBody>
      </p:sp>
      <p:sp>
        <p:nvSpPr>
          <p:cNvPr id="210" name="CustomShape 7"/>
          <p:cNvSpPr/>
          <p:nvPr/>
        </p:nvSpPr>
        <p:spPr>
          <a:xfrm>
            <a:off x="838080" y="5667480"/>
            <a:ext cx="5704920" cy="63792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00"/>
                </a:solidFill>
                <a:latin typeface="Arial"/>
                <a:ea typeface="DejaVu Sans"/>
              </a:rPr>
              <a:t>Simone Rizzetto, Petros Moyseos, Bianca Baldacci, Corrado Priami, Attila Csikász-Nagy</a:t>
            </a:r>
            <a:r>
              <a:rPr b="0" lang="en-US" sz="1200" spc="-1" strike="noStrike">
                <a:solidFill>
                  <a:srgbClr val="000000"/>
                </a:solidFill>
                <a:latin typeface="Arial"/>
                <a:ea typeface="DejaVu Sans"/>
              </a:rPr>
              <a:t> </a:t>
            </a:r>
            <a:r>
              <a:rPr b="0" i="1" lang="en-US" sz="1200" spc="-1" strike="noStrike">
                <a:solidFill>
                  <a:srgbClr val="000000"/>
                </a:solidFill>
                <a:latin typeface="Arial"/>
                <a:ea typeface="DejaVu Sans"/>
              </a:rPr>
              <a:t>Context-dependent prediction of protein complexes by SiComPre</a:t>
            </a:r>
            <a:r>
              <a:rPr b="0" lang="en-US" sz="1200" spc="-1" strike="noStrike">
                <a:solidFill>
                  <a:srgbClr val="000000"/>
                </a:solidFill>
                <a:latin typeface="Arial"/>
                <a:ea typeface="DejaVu Sans"/>
              </a:rPr>
              <a:t> npj Systems Biology and Applications volume 4, Article number: 37 (2018)</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2152800" y="18360"/>
            <a:ext cx="7885800" cy="1324440"/>
          </a:xfrm>
          <a:prstGeom prst="rect">
            <a:avLst/>
          </a:prstGeom>
          <a:noFill/>
          <a:ln>
            <a:noFill/>
          </a:ln>
        </p:spPr>
        <p:style>
          <a:lnRef idx="0"/>
          <a:fillRef idx="0"/>
          <a:effectRef idx="0"/>
          <a:fontRef idx="minor"/>
        </p:style>
        <p:txBody>
          <a:bodyPr lIns="90000" rIns="90000" tIns="45000" bIns="45000" anchor="ctr">
            <a:normAutofit/>
          </a:bodyPr>
          <a:p>
            <a:pPr algn="ctr">
              <a:lnSpc>
                <a:spcPct val="90000"/>
              </a:lnSpc>
            </a:pPr>
            <a:r>
              <a:rPr b="0" lang="en-US" sz="3600" spc="-1" strike="noStrike">
                <a:solidFill>
                  <a:srgbClr val="ffffff"/>
                </a:solidFill>
                <a:latin typeface="Calibri Light"/>
                <a:ea typeface="DejaVu Sans"/>
              </a:rPr>
              <a:t>Goals</a:t>
            </a:r>
            <a:endParaRPr b="0" lang="en-US" sz="3600" spc="-1" strike="noStrike">
              <a:latin typeface="Arial"/>
            </a:endParaRPr>
          </a:p>
        </p:txBody>
      </p:sp>
      <p:sp>
        <p:nvSpPr>
          <p:cNvPr id="212" name="CustomShape 2"/>
          <p:cNvSpPr/>
          <p:nvPr/>
        </p:nvSpPr>
        <p:spPr>
          <a:xfrm>
            <a:off x="838080" y="2329200"/>
            <a:ext cx="5256720" cy="4350240"/>
          </a:xfrm>
          <a:prstGeom prst="rect">
            <a:avLst/>
          </a:prstGeom>
          <a:noFill/>
          <a:ln>
            <a:noFill/>
          </a:ln>
        </p:spPr>
        <p:style>
          <a:lnRef idx="0"/>
          <a:fillRef idx="0"/>
          <a:effectRef idx="0"/>
          <a:fontRef idx="minor"/>
        </p:style>
        <p:txBody>
          <a:bodyPr lIns="90000" rIns="90000" tIns="45000" bIns="45000">
            <a:normAutofit/>
          </a:bodyPr>
          <a:p>
            <a:pPr marL="170640" indent="-169920">
              <a:lnSpc>
                <a:spcPct val="90000"/>
              </a:lnSpc>
              <a:spcBef>
                <a:spcPts val="751"/>
              </a:spcBef>
              <a:buClr>
                <a:srgbClr val="000000"/>
              </a:buClr>
              <a:buFont typeface="Arial"/>
              <a:buChar char="•"/>
            </a:pPr>
            <a:r>
              <a:rPr b="0" lang="en-US" sz="2800" spc="-1" strike="noStrike">
                <a:solidFill>
                  <a:srgbClr val="000000"/>
                </a:solidFill>
                <a:latin typeface="Calibri"/>
                <a:ea typeface="DejaVu Sans"/>
              </a:rPr>
              <a:t>Modelling framework</a:t>
            </a:r>
            <a:endParaRPr b="0" lang="en-US" sz="2800" spc="-1" strike="noStrike">
              <a:latin typeface="Arial"/>
            </a:endParaRPr>
          </a:p>
          <a:p>
            <a:pPr lvl="1" marL="514440" indent="-169920">
              <a:lnSpc>
                <a:spcPct val="90000"/>
              </a:lnSpc>
              <a:spcBef>
                <a:spcPts val="374"/>
              </a:spcBef>
              <a:buClr>
                <a:srgbClr val="000000"/>
              </a:buClr>
              <a:buFont typeface="Arial"/>
              <a:buChar char="•"/>
            </a:pPr>
            <a:r>
              <a:rPr b="0" lang="en-US" sz="2500" spc="-1" strike="noStrike">
                <a:solidFill>
                  <a:srgbClr val="000000"/>
                </a:solidFill>
                <a:latin typeface="Calibri"/>
                <a:ea typeface="DejaVu Sans"/>
              </a:rPr>
              <a:t>Based on PPI and DDI</a:t>
            </a:r>
            <a:endParaRPr b="0" lang="en-US" sz="2500" spc="-1" strike="noStrike">
              <a:latin typeface="Arial"/>
            </a:endParaRPr>
          </a:p>
          <a:p>
            <a:pPr lvl="1" marL="514440" indent="-169920">
              <a:lnSpc>
                <a:spcPct val="90000"/>
              </a:lnSpc>
              <a:spcBef>
                <a:spcPts val="374"/>
              </a:spcBef>
              <a:buClr>
                <a:srgbClr val="000000"/>
              </a:buClr>
              <a:buFont typeface="Arial"/>
              <a:buChar char="•"/>
            </a:pPr>
            <a:r>
              <a:rPr b="0" lang="en-US" sz="2500" spc="-1" strike="noStrike">
                <a:solidFill>
                  <a:srgbClr val="000000"/>
                </a:solidFill>
                <a:latin typeface="Calibri"/>
                <a:ea typeface="DejaVu Sans"/>
              </a:rPr>
              <a:t>Complexation, decomplexation</a:t>
            </a:r>
            <a:endParaRPr b="0" lang="en-US" sz="2500" spc="-1" strike="noStrike">
              <a:latin typeface="Arial"/>
            </a:endParaRPr>
          </a:p>
          <a:p>
            <a:pPr lvl="1" marL="514440" indent="-169920">
              <a:lnSpc>
                <a:spcPct val="90000"/>
              </a:lnSpc>
              <a:spcBef>
                <a:spcPts val="374"/>
              </a:spcBef>
              <a:buClr>
                <a:srgbClr val="000000"/>
              </a:buClr>
              <a:buFont typeface="Arial"/>
              <a:buChar char="•"/>
            </a:pPr>
            <a:r>
              <a:rPr b="0" lang="en-US" sz="2500" spc="-1" strike="noStrike">
                <a:solidFill>
                  <a:srgbClr val="000000"/>
                </a:solidFill>
                <a:latin typeface="Calibri"/>
                <a:ea typeface="DejaVu Sans"/>
              </a:rPr>
              <a:t>Real abundances</a:t>
            </a:r>
            <a:endParaRPr b="0" lang="en-US" sz="2500" spc="-1" strike="noStrike">
              <a:latin typeface="Arial"/>
            </a:endParaRPr>
          </a:p>
          <a:p>
            <a:pPr lvl="1" marL="514440" indent="-169920">
              <a:lnSpc>
                <a:spcPct val="90000"/>
              </a:lnSpc>
              <a:spcBef>
                <a:spcPts val="374"/>
              </a:spcBef>
              <a:buClr>
                <a:srgbClr val="000000"/>
              </a:buClr>
              <a:buFont typeface="Arial"/>
              <a:buChar char="•"/>
            </a:pPr>
            <a:r>
              <a:rPr b="0" lang="en-US" sz="2500" spc="-1" strike="noStrike">
                <a:solidFill>
                  <a:srgbClr val="000000"/>
                </a:solidFill>
                <a:latin typeface="Calibri"/>
                <a:ea typeface="DejaVu Sans"/>
              </a:rPr>
              <a:t>High performance</a:t>
            </a:r>
            <a:endParaRPr b="0" lang="en-US" sz="2500" spc="-1" strike="noStrike">
              <a:latin typeface="Arial"/>
            </a:endParaRPr>
          </a:p>
          <a:p>
            <a:pPr lvl="1" marL="514440" indent="-169920">
              <a:lnSpc>
                <a:spcPct val="90000"/>
              </a:lnSpc>
              <a:spcBef>
                <a:spcPts val="374"/>
              </a:spcBef>
              <a:buClr>
                <a:srgbClr val="000000"/>
              </a:buClr>
              <a:buFont typeface="Arial"/>
              <a:buChar char="•"/>
            </a:pPr>
            <a:r>
              <a:rPr b="0" lang="en-US" sz="2500" spc="-1" strike="noStrike">
                <a:solidFill>
                  <a:srgbClr val="000000"/>
                </a:solidFill>
                <a:latin typeface="Calibri"/>
                <a:ea typeface="DejaVu Sans"/>
              </a:rPr>
              <a:t>3D cell model</a:t>
            </a:r>
            <a:endParaRPr b="0" lang="en-US" sz="2500" spc="-1" strike="noStrike">
              <a:latin typeface="Arial"/>
            </a:endParaRPr>
          </a:p>
          <a:p>
            <a:pPr lvl="1" marL="514440" indent="-169920">
              <a:lnSpc>
                <a:spcPct val="90000"/>
              </a:lnSpc>
              <a:spcBef>
                <a:spcPts val="374"/>
              </a:spcBef>
              <a:buClr>
                <a:srgbClr val="000000"/>
              </a:buClr>
              <a:buFont typeface="Arial"/>
              <a:buChar char="•"/>
            </a:pPr>
            <a:r>
              <a:rPr b="0" lang="en-US" sz="2500" spc="-1" strike="noStrike">
                <a:solidFill>
                  <a:srgbClr val="000000"/>
                </a:solidFill>
                <a:latin typeface="Calibri"/>
                <a:ea typeface="DejaVu Sans"/>
              </a:rPr>
              <a:t>Flexible for additional features</a:t>
            </a:r>
            <a:endParaRPr b="0" lang="en-US" sz="2500" spc="-1" strike="noStrike">
              <a:latin typeface="Arial"/>
            </a:endParaRPr>
          </a:p>
        </p:txBody>
      </p:sp>
      <p:sp>
        <p:nvSpPr>
          <p:cNvPr id="213" name="CustomShape 3"/>
          <p:cNvSpPr/>
          <p:nvPr/>
        </p:nvSpPr>
        <p:spPr>
          <a:xfrm>
            <a:off x="10267560" y="599184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C9C90A63-3AD0-4926-B968-BF0C10FF88E5}" type="slidenum">
              <a:rPr b="0" lang="en-US" sz="1800" spc="-1" strike="noStrike">
                <a:solidFill>
                  <a:srgbClr val="000000"/>
                </a:solidFill>
                <a:latin typeface="Arial"/>
                <a:ea typeface="DejaVu Sans"/>
              </a:rPr>
              <a:t>4</a:t>
            </a:fld>
            <a:r>
              <a:rPr b="0" lang="en-US" sz="1800" spc="-1" strike="noStrike">
                <a:solidFill>
                  <a:srgbClr val="000000"/>
                </a:solidFill>
                <a:latin typeface="Arial"/>
                <a:ea typeface="DejaVu Sans"/>
              </a:rPr>
              <a:t>/15</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14" name="CustomShape 1"/>
          <p:cNvSpPr/>
          <p:nvPr/>
        </p:nvSpPr>
        <p:spPr>
          <a:xfrm>
            <a:off x="838080" y="0"/>
            <a:ext cx="10514520" cy="1324440"/>
          </a:xfrm>
          <a:prstGeom prst="rect">
            <a:avLst/>
          </a:prstGeom>
          <a:noFill/>
          <a:ln>
            <a:noFill/>
          </a:ln>
        </p:spPr>
        <p:style>
          <a:lnRef idx="0"/>
          <a:fillRef idx="0"/>
          <a:effectRef idx="0"/>
          <a:fontRef idx="minor"/>
        </p:style>
        <p:txBody>
          <a:bodyPr lIns="90000" rIns="90000" tIns="45000" bIns="45000" anchor="ctr">
            <a:normAutofit/>
          </a:bodyPr>
          <a:p>
            <a:pPr algn="ctr">
              <a:lnSpc>
                <a:spcPct val="90000"/>
              </a:lnSpc>
            </a:pPr>
            <a:r>
              <a:rPr b="0" lang="en-US" sz="3600" spc="-1" strike="noStrike">
                <a:solidFill>
                  <a:srgbClr val="ffffff"/>
                </a:solidFill>
                <a:latin typeface="Calibri Light"/>
                <a:ea typeface="DejaVu Sans"/>
              </a:rPr>
              <a:t>Interaction model</a:t>
            </a:r>
            <a:endParaRPr b="0" lang="en-US" sz="3600" spc="-1" strike="noStrike">
              <a:latin typeface="Arial"/>
            </a:endParaRPr>
          </a:p>
        </p:txBody>
      </p:sp>
      <p:sp>
        <p:nvSpPr>
          <p:cNvPr id="215" name="CustomShape 2"/>
          <p:cNvSpPr/>
          <p:nvPr/>
        </p:nvSpPr>
        <p:spPr>
          <a:xfrm>
            <a:off x="838080" y="1825560"/>
            <a:ext cx="10514520" cy="4350240"/>
          </a:xfrm>
          <a:prstGeom prst="rect">
            <a:avLst/>
          </a:prstGeom>
          <a:noFill/>
          <a:ln>
            <a:noFill/>
          </a:ln>
        </p:spPr>
        <p:style>
          <a:lnRef idx="0"/>
          <a:fillRef idx="0"/>
          <a:effectRef idx="0"/>
          <a:fontRef idx="minor"/>
        </p:style>
        <p:txBody>
          <a:bodyPr lIns="90000" rIns="90000" tIns="45000" bIns="45000">
            <a:normAutofit/>
          </a:bodyPr>
          <a:p>
            <a:pPr marL="171360" indent="-170280">
              <a:lnSpc>
                <a:spcPct val="90000"/>
              </a:lnSpc>
              <a:spcBef>
                <a:spcPts val="751"/>
              </a:spcBef>
              <a:buClr>
                <a:srgbClr val="000000"/>
              </a:buClr>
              <a:buFont typeface="Arial"/>
              <a:buChar char="•"/>
            </a:pPr>
            <a:r>
              <a:rPr b="0" lang="en-US" sz="2800" spc="-1" strike="noStrike">
                <a:solidFill>
                  <a:srgbClr val="000000"/>
                </a:solidFill>
                <a:latin typeface="Calibri"/>
                <a:ea typeface="DejaVu Sans"/>
              </a:rPr>
              <a:t>Interactions = DDI + PPI</a:t>
            </a:r>
            <a:endParaRPr b="0" lang="en-US" sz="2800" spc="-1" strike="noStrike">
              <a:latin typeface="Arial"/>
            </a:endParaRPr>
          </a:p>
          <a:p>
            <a:pPr marL="171360" indent="-170280">
              <a:lnSpc>
                <a:spcPct val="90000"/>
              </a:lnSpc>
              <a:spcBef>
                <a:spcPts val="751"/>
              </a:spcBef>
              <a:buClr>
                <a:srgbClr val="000000"/>
              </a:buClr>
              <a:buFont typeface="Arial"/>
              <a:buChar char="•"/>
            </a:pPr>
            <a:r>
              <a:rPr b="0" lang="en-US" sz="2800" spc="-1" strike="noStrike">
                <a:solidFill>
                  <a:srgbClr val="000000"/>
                </a:solidFill>
                <a:latin typeface="Calibri"/>
                <a:ea typeface="DejaVu Sans"/>
              </a:rPr>
              <a:t>Binding sites = real + virtual domains</a:t>
            </a:r>
            <a:endParaRPr b="0" lang="en-US" sz="2800" spc="-1" strike="noStrike">
              <a:latin typeface="Arial"/>
            </a:endParaRPr>
          </a:p>
          <a:p>
            <a:pPr>
              <a:lnSpc>
                <a:spcPct val="90000"/>
              </a:lnSpc>
              <a:spcBef>
                <a:spcPts val="751"/>
              </a:spcBef>
            </a:pPr>
            <a:endParaRPr b="0" lang="en-US" sz="2800" spc="-1" strike="noStrike">
              <a:latin typeface="Arial"/>
            </a:endParaRPr>
          </a:p>
          <a:p>
            <a:pPr>
              <a:lnSpc>
                <a:spcPct val="90000"/>
              </a:lnSpc>
              <a:spcBef>
                <a:spcPts val="751"/>
              </a:spcBef>
            </a:pPr>
            <a:endParaRPr b="0" lang="en-US" sz="2800" spc="-1" strike="noStrike">
              <a:latin typeface="Arial"/>
            </a:endParaRPr>
          </a:p>
        </p:txBody>
      </p:sp>
      <p:grpSp>
        <p:nvGrpSpPr>
          <p:cNvPr id="216" name="Group 3"/>
          <p:cNvGrpSpPr/>
          <p:nvPr/>
        </p:nvGrpSpPr>
        <p:grpSpPr>
          <a:xfrm>
            <a:off x="2062440" y="3254400"/>
            <a:ext cx="913320" cy="541440"/>
            <a:chOff x="2062440" y="3254400"/>
            <a:chExt cx="913320" cy="541440"/>
          </a:xfrm>
        </p:grpSpPr>
        <p:sp>
          <p:nvSpPr>
            <p:cNvPr id="217" name="CustomShape 4"/>
            <p:cNvSpPr/>
            <p:nvPr/>
          </p:nvSpPr>
          <p:spPr>
            <a:xfrm>
              <a:off x="2062440" y="325440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B</a:t>
              </a:r>
              <a:endParaRPr b="0" lang="en-US" sz="1800" spc="-1" strike="noStrike">
                <a:latin typeface="Arial"/>
              </a:endParaRPr>
            </a:p>
          </p:txBody>
        </p:sp>
        <p:sp>
          <p:nvSpPr>
            <p:cNvPr id="218" name="CustomShape 5"/>
            <p:cNvSpPr/>
            <p:nvPr/>
          </p:nvSpPr>
          <p:spPr>
            <a:xfrm>
              <a:off x="2224080" y="3614040"/>
              <a:ext cx="181800" cy="181800"/>
            </a:xfrm>
            <a:prstGeom prst="rect">
              <a:avLst/>
            </a:prstGeom>
            <a:ln>
              <a:noFill/>
            </a:ln>
            <a:effectLst>
              <a:outerShdw algn="ctr" blurRad="57150" dir="5400000" dist="19080" rotWithShape="0">
                <a:srgbClr val="000000">
                  <a:alpha val="63000"/>
                </a:srgbClr>
              </a:outerShdw>
            </a:effectLst>
          </p:spPr>
          <p:style>
            <a:lnRef idx="0">
              <a:schemeClr val="accent6"/>
            </a:lnRef>
            <a:fillRef idx="3">
              <a:schemeClr val="accent6"/>
            </a:fillRef>
            <a:effectRef idx="3">
              <a:schemeClr val="accent6"/>
            </a:effectRef>
            <a:fontRef idx="minor"/>
          </p:style>
        </p:sp>
        <p:sp>
          <p:nvSpPr>
            <p:cNvPr id="219" name="CustomShape 6"/>
            <p:cNvSpPr/>
            <p:nvPr/>
          </p:nvSpPr>
          <p:spPr>
            <a:xfrm>
              <a:off x="2625120" y="3611160"/>
              <a:ext cx="181800" cy="181800"/>
            </a:xfrm>
            <a:prstGeom prst="rect">
              <a:avLst/>
            </a:prstGeom>
            <a:ln>
              <a:noFill/>
            </a:ln>
            <a:effectLst>
              <a:outerShdw algn="ctr" blurRad="57150" dir="5400000" dist="19080" rotWithShape="0">
                <a:srgbClr val="000000">
                  <a:alpha val="63000"/>
                </a:srgbClr>
              </a:outerShdw>
            </a:effectLst>
          </p:spPr>
          <p:style>
            <a:lnRef idx="0">
              <a:schemeClr val="accent6"/>
            </a:lnRef>
            <a:fillRef idx="3">
              <a:schemeClr val="accent6"/>
            </a:fillRef>
            <a:effectRef idx="3">
              <a:schemeClr val="accent6"/>
            </a:effectRef>
            <a:fontRef idx="minor"/>
          </p:style>
        </p:sp>
      </p:grpSp>
      <p:sp>
        <p:nvSpPr>
          <p:cNvPr id="220" name="CustomShape 7"/>
          <p:cNvSpPr/>
          <p:nvPr/>
        </p:nvSpPr>
        <p:spPr>
          <a:xfrm>
            <a:off x="2224080" y="5140800"/>
            <a:ext cx="181800" cy="181800"/>
          </a:xfrm>
          <a:prstGeom prst="rect">
            <a:avLst/>
          </a:prstGeom>
          <a:ln>
            <a:noFill/>
          </a:ln>
          <a:effectLst>
            <a:outerShdw algn="ctr" blurRad="57150" dir="5400000" dist="19080" rotWithShape="0">
              <a:srgbClr val="000000">
                <a:alpha val="63000"/>
              </a:srgbClr>
            </a:outerShdw>
          </a:effectLst>
        </p:spPr>
        <p:style>
          <a:lnRef idx="0">
            <a:schemeClr val="accent3"/>
          </a:lnRef>
          <a:fillRef idx="3">
            <a:schemeClr val="accent3"/>
          </a:fillRef>
          <a:effectRef idx="3">
            <a:schemeClr val="accent3"/>
          </a:effectRef>
          <a:fontRef idx="minor"/>
        </p:style>
      </p:sp>
      <p:grpSp>
        <p:nvGrpSpPr>
          <p:cNvPr id="221" name="Group 8"/>
          <p:cNvGrpSpPr/>
          <p:nvPr/>
        </p:nvGrpSpPr>
        <p:grpSpPr>
          <a:xfrm>
            <a:off x="2062440" y="5140440"/>
            <a:ext cx="913320" cy="734760"/>
            <a:chOff x="2062440" y="5140440"/>
            <a:chExt cx="913320" cy="734760"/>
          </a:xfrm>
        </p:grpSpPr>
        <p:sp>
          <p:nvSpPr>
            <p:cNvPr id="222" name="CustomShape 9"/>
            <p:cNvSpPr/>
            <p:nvPr/>
          </p:nvSpPr>
          <p:spPr>
            <a:xfrm>
              <a:off x="2625120" y="5140440"/>
              <a:ext cx="181800" cy="181800"/>
            </a:xfrm>
            <a:prstGeom prst="rect">
              <a:avLst/>
            </a:prstGeom>
            <a:ln>
              <a:noFill/>
            </a:ln>
            <a:effectLst>
              <a:outerShdw algn="ctr" blurRad="57150" dir="5400000" dist="19080" rotWithShape="0">
                <a:srgbClr val="000000">
                  <a:alpha val="63000"/>
                </a:srgbClr>
              </a:outerShdw>
            </a:effectLst>
          </p:spPr>
          <p:style>
            <a:lnRef idx="0">
              <a:schemeClr val="accent5"/>
            </a:lnRef>
            <a:fillRef idx="3">
              <a:schemeClr val="accent5"/>
            </a:fillRef>
            <a:effectRef idx="3">
              <a:schemeClr val="accent5"/>
            </a:effectRef>
            <a:fontRef idx="minor"/>
          </p:style>
        </p:sp>
        <p:sp>
          <p:nvSpPr>
            <p:cNvPr id="223" name="CustomShape 10"/>
            <p:cNvSpPr/>
            <p:nvPr/>
          </p:nvSpPr>
          <p:spPr>
            <a:xfrm>
              <a:off x="2062440" y="533376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C</a:t>
              </a:r>
              <a:endParaRPr b="0" lang="en-US" sz="1800" spc="-1" strike="noStrike">
                <a:latin typeface="Arial"/>
              </a:endParaRPr>
            </a:p>
          </p:txBody>
        </p:sp>
        <p:sp>
          <p:nvSpPr>
            <p:cNvPr id="224" name="CustomShape 11"/>
            <p:cNvSpPr/>
            <p:nvPr/>
          </p:nvSpPr>
          <p:spPr>
            <a:xfrm>
              <a:off x="2224080" y="5693400"/>
              <a:ext cx="181800" cy="181800"/>
            </a:xfrm>
            <a:prstGeom prst="rect">
              <a:avLst/>
            </a:prstGeom>
            <a:ln>
              <a:noFill/>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sp>
        <p:sp>
          <p:nvSpPr>
            <p:cNvPr id="225" name="CustomShape 12"/>
            <p:cNvSpPr/>
            <p:nvPr/>
          </p:nvSpPr>
          <p:spPr>
            <a:xfrm>
              <a:off x="2625120" y="5690520"/>
              <a:ext cx="181800" cy="181800"/>
            </a:xfrm>
            <a:prstGeom prst="rect">
              <a:avLst/>
            </a:prstGeom>
            <a:ln>
              <a:noFill/>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sp>
      </p:grpSp>
      <p:sp>
        <p:nvSpPr>
          <p:cNvPr id="226" name="Line 13"/>
          <p:cNvSpPr/>
          <p:nvPr/>
        </p:nvSpPr>
        <p:spPr>
          <a:xfrm flipV="1">
            <a:off x="1088640" y="3796920"/>
            <a:ext cx="1226880" cy="258480"/>
          </a:xfrm>
          <a:prstGeom prst="line">
            <a:avLst/>
          </a:prstGeom>
          <a:ln w="38160">
            <a:solidFill>
              <a:srgbClr val="c00000"/>
            </a:solidFill>
            <a:round/>
          </a:ln>
        </p:spPr>
        <p:style>
          <a:lnRef idx="1">
            <a:schemeClr val="accent1"/>
          </a:lnRef>
          <a:fillRef idx="0">
            <a:schemeClr val="accent1"/>
          </a:fillRef>
          <a:effectRef idx="0">
            <a:schemeClr val="accent1"/>
          </a:effectRef>
          <a:fontRef idx="minor"/>
        </p:style>
      </p:sp>
      <p:sp>
        <p:nvSpPr>
          <p:cNvPr id="227" name="Line 14"/>
          <p:cNvSpPr/>
          <p:nvPr/>
        </p:nvSpPr>
        <p:spPr>
          <a:xfrm>
            <a:off x="1752480" y="4420800"/>
            <a:ext cx="309960" cy="1089000"/>
          </a:xfrm>
          <a:prstGeom prst="line">
            <a:avLst/>
          </a:prstGeom>
          <a:ln w="38160">
            <a:solidFill>
              <a:srgbClr val="3f6ec2"/>
            </a:solidFill>
            <a:round/>
          </a:ln>
        </p:spPr>
        <p:style>
          <a:lnRef idx="1">
            <a:schemeClr val="accent1"/>
          </a:lnRef>
          <a:fillRef idx="0">
            <a:schemeClr val="accent1"/>
          </a:fillRef>
          <a:effectRef idx="0">
            <a:schemeClr val="accent1"/>
          </a:effectRef>
          <a:fontRef idx="minor"/>
        </p:style>
      </p:sp>
      <p:grpSp>
        <p:nvGrpSpPr>
          <p:cNvPr id="228" name="Group 15"/>
          <p:cNvGrpSpPr/>
          <p:nvPr/>
        </p:nvGrpSpPr>
        <p:grpSpPr>
          <a:xfrm>
            <a:off x="838080" y="4055400"/>
            <a:ext cx="913320" cy="730800"/>
            <a:chOff x="838080" y="4055400"/>
            <a:chExt cx="913320" cy="730800"/>
          </a:xfrm>
        </p:grpSpPr>
        <p:sp>
          <p:nvSpPr>
            <p:cNvPr id="229" name="CustomShape 16"/>
            <p:cNvSpPr/>
            <p:nvPr/>
          </p:nvSpPr>
          <p:spPr>
            <a:xfrm>
              <a:off x="997560" y="4055400"/>
              <a:ext cx="181800" cy="181800"/>
            </a:xfrm>
            <a:prstGeom prst="rect">
              <a:avLst/>
            </a:prstGeom>
            <a:ln>
              <a:noFill/>
            </a:ln>
            <a:effectLst>
              <a:outerShdw algn="ctr" blurRad="57150" dir="5400000" dist="19080" rotWithShape="0">
                <a:srgbClr val="000000">
                  <a:alpha val="63000"/>
                </a:srgbClr>
              </a:outerShdw>
            </a:effectLst>
          </p:spPr>
          <p:style>
            <a:lnRef idx="0">
              <a:schemeClr val="accent4"/>
            </a:lnRef>
            <a:fillRef idx="3">
              <a:schemeClr val="accent4"/>
            </a:fillRef>
            <a:effectRef idx="3">
              <a:schemeClr val="accent4"/>
            </a:effectRef>
            <a:fontRef idx="minor"/>
          </p:style>
        </p:sp>
        <p:sp>
          <p:nvSpPr>
            <p:cNvPr id="230" name="CustomShape 17"/>
            <p:cNvSpPr/>
            <p:nvPr/>
          </p:nvSpPr>
          <p:spPr>
            <a:xfrm>
              <a:off x="838080" y="424476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A</a:t>
              </a:r>
              <a:endParaRPr b="0" lang="en-US" sz="1800" spc="-1" strike="noStrike">
                <a:latin typeface="Arial"/>
              </a:endParaRPr>
            </a:p>
          </p:txBody>
        </p:sp>
        <p:sp>
          <p:nvSpPr>
            <p:cNvPr id="231" name="CustomShape 18"/>
            <p:cNvSpPr/>
            <p:nvPr/>
          </p:nvSpPr>
          <p:spPr>
            <a:xfrm>
              <a:off x="999720" y="4604400"/>
              <a:ext cx="181800" cy="181800"/>
            </a:xfrm>
            <a:prstGeom prst="rect">
              <a:avLst/>
            </a:prstGeom>
            <a:ln>
              <a:noFill/>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sp>
      </p:grpSp>
      <p:sp>
        <p:nvSpPr>
          <p:cNvPr id="232" name="CustomShape 19"/>
          <p:cNvSpPr/>
          <p:nvPr/>
        </p:nvSpPr>
        <p:spPr>
          <a:xfrm>
            <a:off x="1407600" y="4604400"/>
            <a:ext cx="181800" cy="181800"/>
          </a:xfrm>
          <a:prstGeom prst="rect">
            <a:avLst/>
          </a:prstGeom>
          <a:ln>
            <a:noFill/>
          </a:ln>
          <a:effectLst>
            <a:outerShdw algn="ctr" blurRad="57150" dir="5400000" dist="19080" rotWithShape="0">
              <a:srgbClr val="000000">
                <a:alpha val="63000"/>
              </a:srgbClr>
            </a:outerShdw>
          </a:effectLst>
        </p:spPr>
        <p:style>
          <a:lnRef idx="0">
            <a:schemeClr val="accent3"/>
          </a:lnRef>
          <a:fillRef idx="3">
            <a:schemeClr val="accent3"/>
          </a:fillRef>
          <a:effectRef idx="3">
            <a:schemeClr val="accent3"/>
          </a:effectRef>
          <a:fontRef idx="minor"/>
        </p:style>
      </p:sp>
      <p:sp>
        <p:nvSpPr>
          <p:cNvPr id="233" name="Line 20"/>
          <p:cNvSpPr/>
          <p:nvPr/>
        </p:nvSpPr>
        <p:spPr>
          <a:xfrm>
            <a:off x="1498680" y="4787280"/>
            <a:ext cx="816840" cy="353520"/>
          </a:xfrm>
          <a:prstGeom prst="line">
            <a:avLst/>
          </a:prstGeom>
          <a:ln w="38160">
            <a:solidFill>
              <a:srgbClr val="3f6ec2"/>
            </a:solidFill>
            <a:round/>
          </a:ln>
        </p:spPr>
        <p:style>
          <a:lnRef idx="1">
            <a:schemeClr val="accent1"/>
          </a:lnRef>
          <a:fillRef idx="0">
            <a:schemeClr val="accent1"/>
          </a:fillRef>
          <a:effectRef idx="0">
            <a:schemeClr val="accent1"/>
          </a:effectRef>
          <a:fontRef idx="minor"/>
        </p:style>
      </p:sp>
      <p:grpSp>
        <p:nvGrpSpPr>
          <p:cNvPr id="234" name="Group 21"/>
          <p:cNvGrpSpPr/>
          <p:nvPr/>
        </p:nvGrpSpPr>
        <p:grpSpPr>
          <a:xfrm>
            <a:off x="5638680" y="3254400"/>
            <a:ext cx="913320" cy="541440"/>
            <a:chOff x="5638680" y="3254400"/>
            <a:chExt cx="913320" cy="541440"/>
          </a:xfrm>
        </p:grpSpPr>
        <p:sp>
          <p:nvSpPr>
            <p:cNvPr id="235" name="CustomShape 22"/>
            <p:cNvSpPr/>
            <p:nvPr/>
          </p:nvSpPr>
          <p:spPr>
            <a:xfrm>
              <a:off x="5638680" y="325440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B</a:t>
              </a:r>
              <a:endParaRPr b="0" lang="en-US" sz="1800" spc="-1" strike="noStrike">
                <a:latin typeface="Arial"/>
              </a:endParaRPr>
            </a:p>
          </p:txBody>
        </p:sp>
        <p:sp>
          <p:nvSpPr>
            <p:cNvPr id="236" name="CustomShape 23"/>
            <p:cNvSpPr/>
            <p:nvPr/>
          </p:nvSpPr>
          <p:spPr>
            <a:xfrm>
              <a:off x="5800320" y="3614040"/>
              <a:ext cx="181800" cy="181800"/>
            </a:xfrm>
            <a:prstGeom prst="rect">
              <a:avLst/>
            </a:prstGeom>
            <a:ln>
              <a:noFill/>
            </a:ln>
            <a:effectLst>
              <a:outerShdw algn="ctr" blurRad="57150" dir="5400000" dist="19080" rotWithShape="0">
                <a:srgbClr val="000000">
                  <a:alpha val="63000"/>
                </a:srgbClr>
              </a:outerShdw>
            </a:effectLst>
          </p:spPr>
          <p:style>
            <a:lnRef idx="0">
              <a:schemeClr val="accent6"/>
            </a:lnRef>
            <a:fillRef idx="3">
              <a:schemeClr val="accent6"/>
            </a:fillRef>
            <a:effectRef idx="3">
              <a:schemeClr val="accent6"/>
            </a:effectRef>
            <a:fontRef idx="minor"/>
          </p:style>
        </p:sp>
        <p:sp>
          <p:nvSpPr>
            <p:cNvPr id="237" name="CustomShape 24"/>
            <p:cNvSpPr/>
            <p:nvPr/>
          </p:nvSpPr>
          <p:spPr>
            <a:xfrm>
              <a:off x="6201360" y="3611160"/>
              <a:ext cx="181800" cy="181800"/>
            </a:xfrm>
            <a:prstGeom prst="rect">
              <a:avLst/>
            </a:prstGeom>
            <a:ln>
              <a:noFill/>
            </a:ln>
            <a:effectLst>
              <a:outerShdw algn="ctr" blurRad="57150" dir="5400000" dist="19080" rotWithShape="0">
                <a:srgbClr val="000000">
                  <a:alpha val="63000"/>
                </a:srgbClr>
              </a:outerShdw>
            </a:effectLst>
          </p:spPr>
          <p:style>
            <a:lnRef idx="0">
              <a:schemeClr val="accent6"/>
            </a:lnRef>
            <a:fillRef idx="3">
              <a:schemeClr val="accent6"/>
            </a:fillRef>
            <a:effectRef idx="3">
              <a:schemeClr val="accent6"/>
            </a:effectRef>
            <a:fontRef idx="minor"/>
          </p:style>
        </p:sp>
      </p:grpSp>
      <p:sp>
        <p:nvSpPr>
          <p:cNvPr id="238" name="Line 25"/>
          <p:cNvSpPr/>
          <p:nvPr/>
        </p:nvSpPr>
        <p:spPr>
          <a:xfrm flipH="1">
            <a:off x="4887000" y="3796920"/>
            <a:ext cx="1004760" cy="991440"/>
          </a:xfrm>
          <a:prstGeom prst="line">
            <a:avLst/>
          </a:prstGeom>
          <a:ln w="38160">
            <a:solidFill>
              <a:srgbClr val="7030a0"/>
            </a:solidFill>
            <a:round/>
          </a:ln>
        </p:spPr>
        <p:style>
          <a:lnRef idx="1">
            <a:schemeClr val="accent1"/>
          </a:lnRef>
          <a:fillRef idx="0">
            <a:schemeClr val="accent1"/>
          </a:fillRef>
          <a:effectRef idx="0">
            <a:schemeClr val="accent1"/>
          </a:effectRef>
          <a:fontRef idx="minor"/>
        </p:style>
      </p:sp>
      <p:sp>
        <p:nvSpPr>
          <p:cNvPr id="239" name="Line 26"/>
          <p:cNvSpPr/>
          <p:nvPr/>
        </p:nvSpPr>
        <p:spPr>
          <a:xfrm>
            <a:off x="6292800" y="3794040"/>
            <a:ext cx="461520" cy="994320"/>
          </a:xfrm>
          <a:prstGeom prst="line">
            <a:avLst/>
          </a:prstGeom>
          <a:ln w="38160">
            <a:solidFill>
              <a:srgbClr val="7030a0"/>
            </a:solidFill>
            <a:round/>
          </a:ln>
        </p:spPr>
        <p:style>
          <a:lnRef idx="1">
            <a:schemeClr val="accent1"/>
          </a:lnRef>
          <a:fillRef idx="0">
            <a:schemeClr val="accent1"/>
          </a:fillRef>
          <a:effectRef idx="0">
            <a:schemeClr val="accent1"/>
          </a:effectRef>
          <a:fontRef idx="minor"/>
        </p:style>
      </p:sp>
      <p:grpSp>
        <p:nvGrpSpPr>
          <p:cNvPr id="240" name="Group 27"/>
          <p:cNvGrpSpPr/>
          <p:nvPr/>
        </p:nvGrpSpPr>
        <p:grpSpPr>
          <a:xfrm>
            <a:off x="4636440" y="4788360"/>
            <a:ext cx="913320" cy="730800"/>
            <a:chOff x="4636440" y="4788360"/>
            <a:chExt cx="913320" cy="730800"/>
          </a:xfrm>
        </p:grpSpPr>
        <p:grpSp>
          <p:nvGrpSpPr>
            <p:cNvPr id="241" name="Group 28"/>
            <p:cNvGrpSpPr/>
            <p:nvPr/>
          </p:nvGrpSpPr>
          <p:grpSpPr>
            <a:xfrm>
              <a:off x="4636440" y="4788360"/>
              <a:ext cx="913320" cy="730800"/>
              <a:chOff x="4636440" y="4788360"/>
              <a:chExt cx="913320" cy="730800"/>
            </a:xfrm>
          </p:grpSpPr>
          <p:sp>
            <p:nvSpPr>
              <p:cNvPr id="242" name="CustomShape 29"/>
              <p:cNvSpPr/>
              <p:nvPr/>
            </p:nvSpPr>
            <p:spPr>
              <a:xfrm>
                <a:off x="4795920" y="4788360"/>
                <a:ext cx="181800" cy="181800"/>
              </a:xfrm>
              <a:prstGeom prst="rect">
                <a:avLst/>
              </a:prstGeom>
              <a:ln>
                <a:noFill/>
              </a:ln>
              <a:effectLst>
                <a:outerShdw algn="ctr" blurRad="57150" dir="5400000" dist="19080" rotWithShape="0">
                  <a:srgbClr val="000000">
                    <a:alpha val="63000"/>
                  </a:srgbClr>
                </a:outerShdw>
              </a:effectLst>
            </p:spPr>
            <p:style>
              <a:lnRef idx="0">
                <a:schemeClr val="accent4"/>
              </a:lnRef>
              <a:fillRef idx="3">
                <a:schemeClr val="accent4"/>
              </a:fillRef>
              <a:effectRef idx="3">
                <a:schemeClr val="accent4"/>
              </a:effectRef>
              <a:fontRef idx="minor"/>
            </p:style>
          </p:sp>
          <p:sp>
            <p:nvSpPr>
              <p:cNvPr id="243" name="CustomShape 30"/>
              <p:cNvSpPr/>
              <p:nvPr/>
            </p:nvSpPr>
            <p:spPr>
              <a:xfrm>
                <a:off x="4636440" y="497772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A</a:t>
                </a:r>
                <a:endParaRPr b="0" lang="en-US" sz="1800" spc="-1" strike="noStrike">
                  <a:latin typeface="Arial"/>
                </a:endParaRPr>
              </a:p>
            </p:txBody>
          </p:sp>
          <p:sp>
            <p:nvSpPr>
              <p:cNvPr id="244" name="CustomShape 31"/>
              <p:cNvSpPr/>
              <p:nvPr/>
            </p:nvSpPr>
            <p:spPr>
              <a:xfrm>
                <a:off x="4798080" y="5337360"/>
                <a:ext cx="181800" cy="181800"/>
              </a:xfrm>
              <a:prstGeom prst="rect">
                <a:avLst/>
              </a:prstGeom>
              <a:ln>
                <a:noFill/>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sp>
        </p:grpSp>
        <p:sp>
          <p:nvSpPr>
            <p:cNvPr id="245" name="CustomShape 32"/>
            <p:cNvSpPr/>
            <p:nvPr/>
          </p:nvSpPr>
          <p:spPr>
            <a:xfrm>
              <a:off x="5205960" y="5337360"/>
              <a:ext cx="181800" cy="181800"/>
            </a:xfrm>
            <a:prstGeom prst="rect">
              <a:avLst/>
            </a:prstGeom>
            <a:ln>
              <a:noFill/>
            </a:ln>
            <a:effectLst>
              <a:outerShdw algn="ctr" blurRad="57150" dir="5400000" dist="19080" rotWithShape="0">
                <a:srgbClr val="000000">
                  <a:alpha val="63000"/>
                </a:srgbClr>
              </a:outerShdw>
            </a:effectLst>
          </p:spPr>
          <p:style>
            <a:lnRef idx="0">
              <a:schemeClr val="accent3"/>
            </a:lnRef>
            <a:fillRef idx="3">
              <a:schemeClr val="accent3"/>
            </a:fillRef>
            <a:effectRef idx="3">
              <a:schemeClr val="accent3"/>
            </a:effectRef>
            <a:fontRef idx="minor"/>
          </p:style>
        </p:sp>
      </p:grpSp>
      <p:grpSp>
        <p:nvGrpSpPr>
          <p:cNvPr id="246" name="Group 33"/>
          <p:cNvGrpSpPr/>
          <p:nvPr/>
        </p:nvGrpSpPr>
        <p:grpSpPr>
          <a:xfrm>
            <a:off x="6503760" y="4788360"/>
            <a:ext cx="913320" cy="730800"/>
            <a:chOff x="6503760" y="4788360"/>
            <a:chExt cx="913320" cy="730800"/>
          </a:xfrm>
        </p:grpSpPr>
        <p:grpSp>
          <p:nvGrpSpPr>
            <p:cNvPr id="247" name="Group 34"/>
            <p:cNvGrpSpPr/>
            <p:nvPr/>
          </p:nvGrpSpPr>
          <p:grpSpPr>
            <a:xfrm>
              <a:off x="6503760" y="4788360"/>
              <a:ext cx="913320" cy="730800"/>
              <a:chOff x="6503760" y="4788360"/>
              <a:chExt cx="913320" cy="730800"/>
            </a:xfrm>
          </p:grpSpPr>
          <p:sp>
            <p:nvSpPr>
              <p:cNvPr id="248" name="CustomShape 35"/>
              <p:cNvSpPr/>
              <p:nvPr/>
            </p:nvSpPr>
            <p:spPr>
              <a:xfrm>
                <a:off x="6663240" y="4788360"/>
                <a:ext cx="181800" cy="181800"/>
              </a:xfrm>
              <a:prstGeom prst="rect">
                <a:avLst/>
              </a:prstGeom>
              <a:ln>
                <a:noFill/>
              </a:ln>
              <a:effectLst>
                <a:outerShdw algn="ctr" blurRad="57150" dir="5400000" dist="19080" rotWithShape="0">
                  <a:srgbClr val="000000">
                    <a:alpha val="63000"/>
                  </a:srgbClr>
                </a:outerShdw>
              </a:effectLst>
            </p:spPr>
            <p:style>
              <a:lnRef idx="0">
                <a:schemeClr val="accent4"/>
              </a:lnRef>
              <a:fillRef idx="3">
                <a:schemeClr val="accent4"/>
              </a:fillRef>
              <a:effectRef idx="3">
                <a:schemeClr val="accent4"/>
              </a:effectRef>
              <a:fontRef idx="minor"/>
            </p:style>
          </p:sp>
          <p:sp>
            <p:nvSpPr>
              <p:cNvPr id="249" name="CustomShape 36"/>
              <p:cNvSpPr/>
              <p:nvPr/>
            </p:nvSpPr>
            <p:spPr>
              <a:xfrm>
                <a:off x="6503760" y="497772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A</a:t>
                </a:r>
                <a:endParaRPr b="0" lang="en-US" sz="1800" spc="-1" strike="noStrike">
                  <a:latin typeface="Arial"/>
                </a:endParaRPr>
              </a:p>
            </p:txBody>
          </p:sp>
          <p:sp>
            <p:nvSpPr>
              <p:cNvPr id="250" name="CustomShape 37"/>
              <p:cNvSpPr/>
              <p:nvPr/>
            </p:nvSpPr>
            <p:spPr>
              <a:xfrm>
                <a:off x="6665400" y="5337360"/>
                <a:ext cx="181800" cy="181800"/>
              </a:xfrm>
              <a:prstGeom prst="rect">
                <a:avLst/>
              </a:prstGeom>
              <a:ln>
                <a:noFill/>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sp>
        </p:grpSp>
        <p:sp>
          <p:nvSpPr>
            <p:cNvPr id="251" name="CustomShape 38"/>
            <p:cNvSpPr/>
            <p:nvPr/>
          </p:nvSpPr>
          <p:spPr>
            <a:xfrm>
              <a:off x="7073280" y="5337360"/>
              <a:ext cx="181800" cy="181800"/>
            </a:xfrm>
            <a:prstGeom prst="rect">
              <a:avLst/>
            </a:prstGeom>
            <a:ln>
              <a:noFill/>
            </a:ln>
            <a:effectLst>
              <a:outerShdw algn="ctr" blurRad="57150" dir="5400000" dist="19080" rotWithShape="0">
                <a:srgbClr val="000000">
                  <a:alpha val="63000"/>
                </a:srgbClr>
              </a:outerShdw>
            </a:effectLst>
          </p:spPr>
          <p:style>
            <a:lnRef idx="0">
              <a:schemeClr val="accent3"/>
            </a:lnRef>
            <a:fillRef idx="3">
              <a:schemeClr val="accent3"/>
            </a:fillRef>
            <a:effectRef idx="3">
              <a:schemeClr val="accent3"/>
            </a:effectRef>
            <a:fontRef idx="minor"/>
          </p:style>
        </p:sp>
      </p:grpSp>
      <p:grpSp>
        <p:nvGrpSpPr>
          <p:cNvPr id="252" name="Group 39"/>
          <p:cNvGrpSpPr/>
          <p:nvPr/>
        </p:nvGrpSpPr>
        <p:grpSpPr>
          <a:xfrm>
            <a:off x="7871040" y="3436920"/>
            <a:ext cx="913320" cy="730800"/>
            <a:chOff x="7871040" y="3436920"/>
            <a:chExt cx="913320" cy="730800"/>
          </a:xfrm>
        </p:grpSpPr>
        <p:grpSp>
          <p:nvGrpSpPr>
            <p:cNvPr id="253" name="Group 40"/>
            <p:cNvGrpSpPr/>
            <p:nvPr/>
          </p:nvGrpSpPr>
          <p:grpSpPr>
            <a:xfrm>
              <a:off x="7871040" y="3436920"/>
              <a:ext cx="913320" cy="730800"/>
              <a:chOff x="7871040" y="3436920"/>
              <a:chExt cx="913320" cy="730800"/>
            </a:xfrm>
          </p:grpSpPr>
          <p:sp>
            <p:nvSpPr>
              <p:cNvPr id="254" name="CustomShape 41"/>
              <p:cNvSpPr/>
              <p:nvPr/>
            </p:nvSpPr>
            <p:spPr>
              <a:xfrm>
                <a:off x="8030520" y="3436920"/>
                <a:ext cx="181800" cy="181800"/>
              </a:xfrm>
              <a:prstGeom prst="rect">
                <a:avLst/>
              </a:prstGeom>
              <a:ln>
                <a:noFill/>
              </a:ln>
              <a:effectLst>
                <a:outerShdw algn="ctr" blurRad="57150" dir="5400000" dist="19080" rotWithShape="0">
                  <a:srgbClr val="000000">
                    <a:alpha val="63000"/>
                  </a:srgbClr>
                </a:outerShdw>
              </a:effectLst>
            </p:spPr>
            <p:style>
              <a:lnRef idx="0">
                <a:schemeClr val="accent4"/>
              </a:lnRef>
              <a:fillRef idx="3">
                <a:schemeClr val="accent4"/>
              </a:fillRef>
              <a:effectRef idx="3">
                <a:schemeClr val="accent4"/>
              </a:effectRef>
              <a:fontRef idx="minor"/>
            </p:style>
          </p:sp>
          <p:sp>
            <p:nvSpPr>
              <p:cNvPr id="255" name="CustomShape 42"/>
              <p:cNvSpPr/>
              <p:nvPr/>
            </p:nvSpPr>
            <p:spPr>
              <a:xfrm>
                <a:off x="7871040" y="362628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A</a:t>
                </a:r>
                <a:endParaRPr b="0" lang="en-US" sz="1800" spc="-1" strike="noStrike">
                  <a:latin typeface="Arial"/>
                </a:endParaRPr>
              </a:p>
            </p:txBody>
          </p:sp>
          <p:sp>
            <p:nvSpPr>
              <p:cNvPr id="256" name="CustomShape 43"/>
              <p:cNvSpPr/>
              <p:nvPr/>
            </p:nvSpPr>
            <p:spPr>
              <a:xfrm>
                <a:off x="8032680" y="3985920"/>
                <a:ext cx="181800" cy="181800"/>
              </a:xfrm>
              <a:prstGeom prst="rect">
                <a:avLst/>
              </a:prstGeom>
              <a:ln>
                <a:noFill/>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sp>
        </p:grpSp>
        <p:sp>
          <p:nvSpPr>
            <p:cNvPr id="257" name="CustomShape 44"/>
            <p:cNvSpPr/>
            <p:nvPr/>
          </p:nvSpPr>
          <p:spPr>
            <a:xfrm>
              <a:off x="8440560" y="3985920"/>
              <a:ext cx="181800" cy="181800"/>
            </a:xfrm>
            <a:prstGeom prst="rect">
              <a:avLst/>
            </a:prstGeom>
            <a:ln>
              <a:noFill/>
            </a:ln>
            <a:effectLst>
              <a:outerShdw algn="ctr" blurRad="57150" dir="5400000" dist="19080" rotWithShape="0">
                <a:srgbClr val="000000">
                  <a:alpha val="63000"/>
                </a:srgbClr>
              </a:outerShdw>
            </a:effectLst>
          </p:spPr>
          <p:style>
            <a:lnRef idx="0">
              <a:schemeClr val="accent3"/>
            </a:lnRef>
            <a:fillRef idx="3">
              <a:schemeClr val="accent3"/>
            </a:fillRef>
            <a:effectRef idx="3">
              <a:schemeClr val="accent3"/>
            </a:effectRef>
            <a:fontRef idx="minor"/>
          </p:style>
        </p:sp>
      </p:grpSp>
      <p:sp>
        <p:nvSpPr>
          <p:cNvPr id="258" name="Line 45"/>
          <p:cNvSpPr/>
          <p:nvPr/>
        </p:nvSpPr>
        <p:spPr>
          <a:xfrm flipV="1">
            <a:off x="2716560" y="3794040"/>
            <a:ext cx="360" cy="1346040"/>
          </a:xfrm>
          <a:prstGeom prst="line">
            <a:avLst/>
          </a:prstGeom>
          <a:ln w="38160">
            <a:solidFill>
              <a:srgbClr val="c00000"/>
            </a:solidFill>
            <a:round/>
          </a:ln>
        </p:spPr>
        <p:style>
          <a:lnRef idx="1">
            <a:schemeClr val="accent1"/>
          </a:lnRef>
          <a:fillRef idx="0">
            <a:schemeClr val="accent1"/>
          </a:fillRef>
          <a:effectRef idx="0">
            <a:schemeClr val="accent1"/>
          </a:effectRef>
          <a:fontRef idx="minor"/>
        </p:style>
      </p:sp>
      <p:grpSp>
        <p:nvGrpSpPr>
          <p:cNvPr id="259" name="Group 46"/>
          <p:cNvGrpSpPr/>
          <p:nvPr/>
        </p:nvGrpSpPr>
        <p:grpSpPr>
          <a:xfrm>
            <a:off x="8785440" y="1881720"/>
            <a:ext cx="913320" cy="541800"/>
            <a:chOff x="8785440" y="1881720"/>
            <a:chExt cx="913320" cy="541800"/>
          </a:xfrm>
        </p:grpSpPr>
        <p:sp>
          <p:nvSpPr>
            <p:cNvPr id="260" name="CustomShape 47"/>
            <p:cNvSpPr/>
            <p:nvPr/>
          </p:nvSpPr>
          <p:spPr>
            <a:xfrm>
              <a:off x="8785440" y="188172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B</a:t>
              </a:r>
              <a:endParaRPr b="0" lang="en-US" sz="1800" spc="-1" strike="noStrike">
                <a:latin typeface="Arial"/>
              </a:endParaRPr>
            </a:p>
          </p:txBody>
        </p:sp>
        <p:sp>
          <p:nvSpPr>
            <p:cNvPr id="261" name="CustomShape 48"/>
            <p:cNvSpPr/>
            <p:nvPr/>
          </p:nvSpPr>
          <p:spPr>
            <a:xfrm>
              <a:off x="8947080" y="2241720"/>
              <a:ext cx="181800" cy="181800"/>
            </a:xfrm>
            <a:prstGeom prst="rect">
              <a:avLst/>
            </a:prstGeom>
            <a:ln>
              <a:noFill/>
            </a:ln>
            <a:effectLst>
              <a:outerShdw algn="ctr" blurRad="57150" dir="5400000" dist="19080" rotWithShape="0">
                <a:srgbClr val="000000">
                  <a:alpha val="63000"/>
                </a:srgbClr>
              </a:outerShdw>
            </a:effectLst>
          </p:spPr>
          <p:style>
            <a:lnRef idx="0">
              <a:schemeClr val="accent6"/>
            </a:lnRef>
            <a:fillRef idx="3">
              <a:schemeClr val="accent6"/>
            </a:fillRef>
            <a:effectRef idx="3">
              <a:schemeClr val="accent6"/>
            </a:effectRef>
            <a:fontRef idx="minor"/>
          </p:style>
        </p:sp>
        <p:sp>
          <p:nvSpPr>
            <p:cNvPr id="262" name="CustomShape 49"/>
            <p:cNvSpPr/>
            <p:nvPr/>
          </p:nvSpPr>
          <p:spPr>
            <a:xfrm>
              <a:off x="9348120" y="2238840"/>
              <a:ext cx="181800" cy="181800"/>
            </a:xfrm>
            <a:prstGeom prst="rect">
              <a:avLst/>
            </a:prstGeom>
            <a:ln>
              <a:noFill/>
            </a:ln>
            <a:effectLst>
              <a:outerShdw algn="ctr" blurRad="57150" dir="5400000" dist="19080" rotWithShape="0">
                <a:srgbClr val="000000">
                  <a:alpha val="63000"/>
                </a:srgbClr>
              </a:outerShdw>
            </a:effectLst>
          </p:spPr>
          <p:style>
            <a:lnRef idx="0">
              <a:schemeClr val="accent6"/>
            </a:lnRef>
            <a:fillRef idx="3">
              <a:schemeClr val="accent6"/>
            </a:fillRef>
            <a:effectRef idx="3">
              <a:schemeClr val="accent6"/>
            </a:effectRef>
            <a:fontRef idx="minor"/>
          </p:style>
        </p:sp>
      </p:grpSp>
      <p:grpSp>
        <p:nvGrpSpPr>
          <p:cNvPr id="263" name="Group 50"/>
          <p:cNvGrpSpPr/>
          <p:nvPr/>
        </p:nvGrpSpPr>
        <p:grpSpPr>
          <a:xfrm>
            <a:off x="9982080" y="4467240"/>
            <a:ext cx="913320" cy="735120"/>
            <a:chOff x="9982080" y="4467240"/>
            <a:chExt cx="913320" cy="735120"/>
          </a:xfrm>
        </p:grpSpPr>
        <p:sp>
          <p:nvSpPr>
            <p:cNvPr id="264" name="CustomShape 51"/>
            <p:cNvSpPr/>
            <p:nvPr/>
          </p:nvSpPr>
          <p:spPr>
            <a:xfrm>
              <a:off x="10143720" y="4467960"/>
              <a:ext cx="181800" cy="181800"/>
            </a:xfrm>
            <a:prstGeom prst="rect">
              <a:avLst/>
            </a:prstGeom>
            <a:ln>
              <a:noFill/>
            </a:ln>
            <a:effectLst>
              <a:outerShdw algn="ctr" blurRad="57150" dir="5400000" dist="19080" rotWithShape="0">
                <a:srgbClr val="000000">
                  <a:alpha val="63000"/>
                </a:srgbClr>
              </a:outerShdw>
            </a:effectLst>
          </p:spPr>
          <p:style>
            <a:lnRef idx="0">
              <a:schemeClr val="accent3"/>
            </a:lnRef>
            <a:fillRef idx="3">
              <a:schemeClr val="accent3"/>
            </a:fillRef>
            <a:effectRef idx="3">
              <a:schemeClr val="accent3"/>
            </a:effectRef>
            <a:fontRef idx="minor"/>
          </p:style>
        </p:sp>
        <p:grpSp>
          <p:nvGrpSpPr>
            <p:cNvPr id="265" name="Group 52"/>
            <p:cNvGrpSpPr/>
            <p:nvPr/>
          </p:nvGrpSpPr>
          <p:grpSpPr>
            <a:xfrm>
              <a:off x="9982080" y="4467240"/>
              <a:ext cx="913320" cy="735120"/>
              <a:chOff x="9982080" y="4467240"/>
              <a:chExt cx="913320" cy="735120"/>
            </a:xfrm>
          </p:grpSpPr>
          <p:sp>
            <p:nvSpPr>
              <p:cNvPr id="266" name="CustomShape 53"/>
              <p:cNvSpPr/>
              <p:nvPr/>
            </p:nvSpPr>
            <p:spPr>
              <a:xfrm>
                <a:off x="10544760" y="4467240"/>
                <a:ext cx="181800" cy="181800"/>
              </a:xfrm>
              <a:prstGeom prst="rect">
                <a:avLst/>
              </a:prstGeom>
              <a:ln>
                <a:noFill/>
              </a:ln>
              <a:effectLst>
                <a:outerShdw algn="ctr" blurRad="57150" dir="5400000" dist="19080" rotWithShape="0">
                  <a:srgbClr val="000000">
                    <a:alpha val="63000"/>
                  </a:srgbClr>
                </a:outerShdw>
              </a:effectLst>
            </p:spPr>
            <p:style>
              <a:lnRef idx="0">
                <a:schemeClr val="accent5"/>
              </a:lnRef>
              <a:fillRef idx="3">
                <a:schemeClr val="accent5"/>
              </a:fillRef>
              <a:effectRef idx="3">
                <a:schemeClr val="accent5"/>
              </a:effectRef>
              <a:fontRef idx="minor"/>
            </p:style>
          </p:sp>
          <p:sp>
            <p:nvSpPr>
              <p:cNvPr id="267" name="CustomShape 54"/>
              <p:cNvSpPr/>
              <p:nvPr/>
            </p:nvSpPr>
            <p:spPr>
              <a:xfrm>
                <a:off x="9982080" y="466056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C</a:t>
                </a:r>
                <a:endParaRPr b="0" lang="en-US" sz="1800" spc="-1" strike="noStrike">
                  <a:latin typeface="Arial"/>
                </a:endParaRPr>
              </a:p>
            </p:txBody>
          </p:sp>
          <p:sp>
            <p:nvSpPr>
              <p:cNvPr id="268" name="CustomShape 55"/>
              <p:cNvSpPr/>
              <p:nvPr/>
            </p:nvSpPr>
            <p:spPr>
              <a:xfrm>
                <a:off x="10143720" y="5020560"/>
                <a:ext cx="181800" cy="181800"/>
              </a:xfrm>
              <a:prstGeom prst="rect">
                <a:avLst/>
              </a:prstGeom>
              <a:ln>
                <a:noFill/>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sp>
          <p:sp>
            <p:nvSpPr>
              <p:cNvPr id="269" name="CustomShape 56"/>
              <p:cNvSpPr/>
              <p:nvPr/>
            </p:nvSpPr>
            <p:spPr>
              <a:xfrm>
                <a:off x="10544760" y="5017680"/>
                <a:ext cx="181800" cy="181800"/>
              </a:xfrm>
              <a:prstGeom prst="rect">
                <a:avLst/>
              </a:prstGeom>
              <a:ln>
                <a:noFill/>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sp>
        </p:grpSp>
      </p:grpSp>
      <p:sp>
        <p:nvSpPr>
          <p:cNvPr id="270" name="Line 57"/>
          <p:cNvSpPr/>
          <p:nvPr/>
        </p:nvSpPr>
        <p:spPr>
          <a:xfrm flipH="1">
            <a:off x="8121600" y="2424240"/>
            <a:ext cx="916920" cy="1012680"/>
          </a:xfrm>
          <a:prstGeom prst="line">
            <a:avLst/>
          </a:prstGeom>
          <a:ln w="38160">
            <a:solidFill>
              <a:srgbClr val="7030a0"/>
            </a:solidFill>
            <a:round/>
          </a:ln>
        </p:spPr>
        <p:style>
          <a:lnRef idx="1">
            <a:schemeClr val="accent1"/>
          </a:lnRef>
          <a:fillRef idx="0">
            <a:schemeClr val="accent1"/>
          </a:fillRef>
          <a:effectRef idx="0">
            <a:schemeClr val="accent1"/>
          </a:effectRef>
          <a:fontRef idx="minor"/>
        </p:style>
      </p:sp>
      <p:sp>
        <p:nvSpPr>
          <p:cNvPr id="271" name="Line 58"/>
          <p:cNvSpPr/>
          <p:nvPr/>
        </p:nvSpPr>
        <p:spPr>
          <a:xfrm flipH="1" flipV="1">
            <a:off x="8531640" y="4168800"/>
            <a:ext cx="1612080" cy="390240"/>
          </a:xfrm>
          <a:prstGeom prst="line">
            <a:avLst/>
          </a:prstGeom>
          <a:ln w="38160">
            <a:solidFill>
              <a:srgbClr val="7030a0"/>
            </a:solidFill>
            <a:round/>
          </a:ln>
        </p:spPr>
        <p:style>
          <a:lnRef idx="1">
            <a:schemeClr val="accent1"/>
          </a:lnRef>
          <a:fillRef idx="0">
            <a:schemeClr val="accent1"/>
          </a:fillRef>
          <a:effectRef idx="0">
            <a:schemeClr val="accent1"/>
          </a:effectRef>
          <a:fontRef idx="minor"/>
        </p:style>
      </p:sp>
      <p:sp>
        <p:nvSpPr>
          <p:cNvPr id="272" name="Line 59"/>
          <p:cNvSpPr/>
          <p:nvPr/>
        </p:nvSpPr>
        <p:spPr>
          <a:xfrm flipH="1">
            <a:off x="10636200" y="3146400"/>
            <a:ext cx="56160" cy="1320480"/>
          </a:xfrm>
          <a:prstGeom prst="line">
            <a:avLst/>
          </a:prstGeom>
          <a:ln w="38160">
            <a:solidFill>
              <a:srgbClr val="7030a0"/>
            </a:solidFill>
            <a:round/>
          </a:ln>
        </p:spPr>
        <p:style>
          <a:lnRef idx="1">
            <a:schemeClr val="accent1"/>
          </a:lnRef>
          <a:fillRef idx="0">
            <a:schemeClr val="accent1"/>
          </a:fillRef>
          <a:effectRef idx="0">
            <a:schemeClr val="accent1"/>
          </a:effectRef>
          <a:fontRef idx="minor"/>
        </p:style>
      </p:sp>
      <p:grpSp>
        <p:nvGrpSpPr>
          <p:cNvPr id="273" name="Group 60"/>
          <p:cNvGrpSpPr/>
          <p:nvPr/>
        </p:nvGrpSpPr>
        <p:grpSpPr>
          <a:xfrm>
            <a:off x="10439280" y="2603880"/>
            <a:ext cx="913320" cy="541440"/>
            <a:chOff x="10439280" y="2603880"/>
            <a:chExt cx="913320" cy="541440"/>
          </a:xfrm>
        </p:grpSpPr>
        <p:sp>
          <p:nvSpPr>
            <p:cNvPr id="274" name="CustomShape 61"/>
            <p:cNvSpPr/>
            <p:nvPr/>
          </p:nvSpPr>
          <p:spPr>
            <a:xfrm>
              <a:off x="10439280" y="2603880"/>
              <a:ext cx="913320" cy="351720"/>
            </a:xfrm>
            <a:prstGeom prst="rect">
              <a:avLst/>
            </a:prstGeom>
            <a:ln>
              <a:noFill/>
            </a:ln>
            <a:effectLst>
              <a:outerShdw algn="ctr" blurRad="57150" dir="5400000" dist="19080" rotWithShape="0">
                <a:srgbClr val="000000">
                  <a:alpha val="63000"/>
                </a:srgbClr>
              </a:outerShdw>
            </a:effectLst>
          </p:spPr>
          <p:style>
            <a:lnRef idx="0">
              <a:schemeClr val="accent1"/>
            </a:lnRef>
            <a:fillRef idx="3">
              <a:schemeClr val="accent1"/>
            </a:fillRef>
            <a:effectRef idx="3">
              <a:schemeClr val="accent1"/>
            </a:effectRef>
            <a:fontRef idx="minor"/>
          </p:style>
          <p:txBody>
            <a:bodyPr lIns="90000" rIns="90000" tIns="45000" bIns="45000" anchor="ctr">
              <a:noAutofit/>
            </a:bodyPr>
            <a:p>
              <a:pPr algn="ctr">
                <a:lnSpc>
                  <a:spcPct val="100000"/>
                </a:lnSpc>
              </a:pPr>
              <a:r>
                <a:rPr b="1" lang="en-US" sz="1800" spc="-1" strike="noStrike">
                  <a:solidFill>
                    <a:srgbClr val="ffffff"/>
                  </a:solidFill>
                  <a:latin typeface="Calibri"/>
                  <a:ea typeface="DejaVu Sans"/>
                </a:rPr>
                <a:t>B</a:t>
              </a:r>
              <a:endParaRPr b="0" lang="en-US" sz="1800" spc="-1" strike="noStrike">
                <a:latin typeface="Arial"/>
              </a:endParaRPr>
            </a:p>
          </p:txBody>
        </p:sp>
        <p:sp>
          <p:nvSpPr>
            <p:cNvPr id="275" name="CustomShape 62"/>
            <p:cNvSpPr/>
            <p:nvPr/>
          </p:nvSpPr>
          <p:spPr>
            <a:xfrm>
              <a:off x="10600920" y="2963520"/>
              <a:ext cx="181800" cy="181800"/>
            </a:xfrm>
            <a:prstGeom prst="rect">
              <a:avLst/>
            </a:prstGeom>
            <a:ln>
              <a:noFill/>
            </a:ln>
            <a:effectLst>
              <a:outerShdw algn="ctr" blurRad="57150" dir="5400000" dist="19080" rotWithShape="0">
                <a:srgbClr val="000000">
                  <a:alpha val="63000"/>
                </a:srgbClr>
              </a:outerShdw>
            </a:effectLst>
          </p:spPr>
          <p:style>
            <a:lnRef idx="0">
              <a:schemeClr val="accent6"/>
            </a:lnRef>
            <a:fillRef idx="3">
              <a:schemeClr val="accent6"/>
            </a:fillRef>
            <a:effectRef idx="3">
              <a:schemeClr val="accent6"/>
            </a:effectRef>
            <a:fontRef idx="minor"/>
          </p:style>
        </p:sp>
        <p:sp>
          <p:nvSpPr>
            <p:cNvPr id="276" name="CustomShape 63"/>
            <p:cNvSpPr/>
            <p:nvPr/>
          </p:nvSpPr>
          <p:spPr>
            <a:xfrm>
              <a:off x="11001960" y="2960640"/>
              <a:ext cx="181800" cy="181800"/>
            </a:xfrm>
            <a:prstGeom prst="rect">
              <a:avLst/>
            </a:prstGeom>
            <a:ln>
              <a:noFill/>
            </a:ln>
            <a:effectLst>
              <a:outerShdw algn="ctr" blurRad="57150" dir="5400000" dist="19080" rotWithShape="0">
                <a:srgbClr val="000000">
                  <a:alpha val="63000"/>
                </a:srgbClr>
              </a:outerShdw>
            </a:effectLst>
          </p:spPr>
          <p:style>
            <a:lnRef idx="0">
              <a:schemeClr val="accent6"/>
            </a:lnRef>
            <a:fillRef idx="3">
              <a:schemeClr val="accent6"/>
            </a:fillRef>
            <a:effectRef idx="3">
              <a:schemeClr val="accent6"/>
            </a:effectRef>
            <a:fontRef idx="minor"/>
          </p:style>
        </p:sp>
      </p:grpSp>
      <p:sp>
        <p:nvSpPr>
          <p:cNvPr id="277" name="Line 64"/>
          <p:cNvSpPr/>
          <p:nvPr/>
        </p:nvSpPr>
        <p:spPr>
          <a:xfrm>
            <a:off x="9439560" y="2421360"/>
            <a:ext cx="1196640" cy="2045520"/>
          </a:xfrm>
          <a:prstGeom prst="line">
            <a:avLst/>
          </a:prstGeom>
          <a:ln w="38160">
            <a:solidFill>
              <a:srgbClr val="7030a0"/>
            </a:solidFill>
            <a:round/>
          </a:ln>
        </p:spPr>
        <p:style>
          <a:lnRef idx="1">
            <a:schemeClr val="accent1"/>
          </a:lnRef>
          <a:fillRef idx="0">
            <a:schemeClr val="accent1"/>
          </a:fillRef>
          <a:effectRef idx="0">
            <a:schemeClr val="accent1"/>
          </a:effectRef>
          <a:fontRef idx="minor"/>
        </p:style>
      </p:sp>
      <p:sp>
        <p:nvSpPr>
          <p:cNvPr id="278" name="Line 65"/>
          <p:cNvSpPr/>
          <p:nvPr/>
        </p:nvSpPr>
        <p:spPr>
          <a:xfrm>
            <a:off x="11093400" y="3143520"/>
            <a:ext cx="1147320" cy="9720"/>
          </a:xfrm>
          <a:prstGeom prst="line">
            <a:avLst/>
          </a:prstGeom>
          <a:ln w="38160">
            <a:solidFill>
              <a:srgbClr val="7030a0"/>
            </a:solidFill>
            <a:prstDash val="dash"/>
            <a:round/>
          </a:ln>
        </p:spPr>
        <p:style>
          <a:lnRef idx="1">
            <a:schemeClr val="accent1"/>
          </a:lnRef>
          <a:fillRef idx="0">
            <a:schemeClr val="accent1"/>
          </a:fillRef>
          <a:effectRef idx="0">
            <a:schemeClr val="accent1"/>
          </a:effectRef>
          <a:fontRef idx="minor"/>
        </p:style>
      </p:sp>
      <p:sp>
        <p:nvSpPr>
          <p:cNvPr id="279" name="CustomShape 66"/>
          <p:cNvSpPr/>
          <p:nvPr/>
        </p:nvSpPr>
        <p:spPr>
          <a:xfrm>
            <a:off x="10267560" y="599184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C9D6E24A-4601-4275-B5FB-B2166B520B26}" type="slidenum">
              <a:rPr b="0" lang="en-US" sz="1800" spc="-1" strike="noStrike">
                <a:solidFill>
                  <a:srgbClr val="000000"/>
                </a:solidFill>
                <a:latin typeface="Arial"/>
                <a:ea typeface="DejaVu Sans"/>
              </a:rPr>
              <a:t>&lt;number&gt;</a:t>
            </a:fld>
            <a:r>
              <a:rPr b="0" lang="en-US" sz="1800" spc="-1" strike="noStrike">
                <a:solidFill>
                  <a:srgbClr val="000000"/>
                </a:solidFill>
                <a:latin typeface="Arial"/>
                <a:ea typeface="DejaVu Sans"/>
              </a:rPr>
              <a:t>/15</a:t>
            </a:r>
            <a:endParaRPr b="0" lang="en-US" sz="18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216"/>
                                        </p:tgtEl>
                                        <p:attrNameLst>
                                          <p:attrName>style.visibility</p:attrName>
                                        </p:attrNameLst>
                                      </p:cBhvr>
                                      <p:to>
                                        <p:strVal val="visible"/>
                                      </p:to>
                                    </p:set>
                                  </p:childTnLst>
                                </p:cTn>
                              </p:par>
                              <p:par>
                                <p:cTn id="7" nodeType="withEffect" fill="hold" presetClass="entr" presetID="1">
                                  <p:stCondLst>
                                    <p:cond delay="0"/>
                                  </p:stCondLst>
                                  <p:childTnLst>
                                    <p:set>
                                      <p:cBhvr>
                                        <p:cTn id="8" dur="1" fill="hold">
                                          <p:stCondLst>
                                            <p:cond delay="0"/>
                                          </p:stCondLst>
                                        </p:cTn>
                                        <p:tgtEl>
                                          <p:spTgt spid="228"/>
                                        </p:tgtEl>
                                        <p:attrNameLst>
                                          <p:attrName>style.visibility</p:attrName>
                                        </p:attrNameLst>
                                      </p:cBhvr>
                                      <p:to>
                                        <p:strVal val="visible"/>
                                      </p:to>
                                    </p:set>
                                  </p:childTnLst>
                                </p:cTn>
                              </p:par>
                              <p:par>
                                <p:cTn id="9" nodeType="withEffect" fill="hold" presetClass="entr" presetID="1">
                                  <p:stCondLst>
                                    <p:cond delay="0"/>
                                  </p:stCondLst>
                                  <p:childTnLst>
                                    <p:set>
                                      <p:cBhvr>
                                        <p:cTn id="10" dur="1" fill="hold">
                                          <p:stCondLst>
                                            <p:cond delay="0"/>
                                          </p:stCondLst>
                                        </p:cTn>
                                        <p:tgtEl>
                                          <p:spTgt spid="2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nodeType="clickEffect" fill="hold" presetClass="entr" presetID="1">
                                  <p:stCondLst>
                                    <p:cond delay="0"/>
                                  </p:stCondLst>
                                  <p:childTnLst>
                                    <p:set>
                                      <p:cBhvr>
                                        <p:cTn id="14" dur="1" fill="hold">
                                          <p:stCondLst>
                                            <p:cond delay="0"/>
                                          </p:stCondLst>
                                        </p:cTn>
                                        <p:tgtEl>
                                          <p:spTgt spid="2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25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nodeType="clickEffect" fill="hold" presetClass="entr" presetID="1">
                                  <p:stCondLst>
                                    <p:cond delay="0"/>
                                  </p:stCondLst>
                                  <p:childTnLst>
                                    <p:set>
                                      <p:cBhvr>
                                        <p:cTn id="22" dur="1" fill="hold">
                                          <p:stCondLst>
                                            <p:cond delay="0"/>
                                          </p:stCondLst>
                                        </p:cTn>
                                        <p:tgtEl>
                                          <p:spTgt spid="2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nodeType="clickEffect" fill="hold" presetClass="entr" presetID="1">
                                  <p:stCondLst>
                                    <p:cond delay="0"/>
                                  </p:stCondLst>
                                  <p:childTnLst>
                                    <p:set>
                                      <p:cBhvr>
                                        <p:cTn id="26" dur="1" fill="hold">
                                          <p:stCondLst>
                                            <p:cond delay="0"/>
                                          </p:stCondLst>
                                        </p:cTn>
                                        <p:tgtEl>
                                          <p:spTgt spid="232"/>
                                        </p:tgtEl>
                                        <p:attrNameLst>
                                          <p:attrName>style.visibility</p:attrName>
                                        </p:attrNameLst>
                                      </p:cBhvr>
                                      <p:to>
                                        <p:strVal val="visible"/>
                                      </p:to>
                                    </p:set>
                                  </p:childTnLst>
                                </p:cTn>
                              </p:par>
                              <p:par>
                                <p:cTn id="27" nodeType="withEffect" fill="hold" presetClass="entr" presetID="1">
                                  <p:stCondLst>
                                    <p:cond delay="0"/>
                                  </p:stCondLst>
                                  <p:childTnLst>
                                    <p:set>
                                      <p:cBhvr>
                                        <p:cTn id="28" dur="1" fill="hold">
                                          <p:stCondLst>
                                            <p:cond delay="0"/>
                                          </p:stCondLst>
                                        </p:cTn>
                                        <p:tgtEl>
                                          <p:spTgt spid="220"/>
                                        </p:tgtEl>
                                        <p:attrNameLst>
                                          <p:attrName>style.visibility</p:attrName>
                                        </p:attrNameLst>
                                      </p:cBhvr>
                                      <p:to>
                                        <p:strVal val="visible"/>
                                      </p:to>
                                    </p:set>
                                  </p:childTnLst>
                                </p:cTn>
                              </p:par>
                              <p:par>
                                <p:cTn id="29" nodeType="withEffect" fill="hold" presetClass="entr" presetID="1">
                                  <p:stCondLst>
                                    <p:cond delay="0"/>
                                  </p:stCondLst>
                                  <p:childTnLst>
                                    <p:set>
                                      <p:cBhvr>
                                        <p:cTn id="30" dur="1" fill="hold">
                                          <p:stCondLst>
                                            <p:cond delay="0"/>
                                          </p:stCondLst>
                                        </p:cTn>
                                        <p:tgtEl>
                                          <p:spTgt spid="233"/>
                                        </p:tgtEl>
                                        <p:attrNameLst>
                                          <p:attrName>style.visibility</p:attrName>
                                        </p:attrNameLst>
                                      </p:cBhvr>
                                      <p:to>
                                        <p:strVal val="visible"/>
                                      </p:to>
                                    </p:set>
                                  </p:childTnLst>
                                </p:cTn>
                              </p:par>
                              <p:par>
                                <p:cTn id="31" nodeType="withEffect" fill="hold" presetClass="exit" presetID="1">
                                  <p:stCondLst>
                                    <p:cond delay="0"/>
                                  </p:stCondLst>
                                  <p:childTnLst>
                                    <p:set>
                                      <p:cBhvr>
                                        <p:cTn id="32" dur="1" fill="hold">
                                          <p:stCondLst>
                                            <p:cond delay="0"/>
                                          </p:stCondLst>
                                        </p:cTn>
                                        <p:tgtEl>
                                          <p:spTgt spid="22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nodeType="clickEffect" fill="hold" presetClass="entr" presetID="1">
                                  <p:stCondLst>
                                    <p:cond delay="0"/>
                                  </p:stCondLst>
                                  <p:childTnLst>
                                    <p:set>
                                      <p:cBhvr>
                                        <p:cTn id="36" dur="1" fill="hold">
                                          <p:stCondLst>
                                            <p:cond delay="0"/>
                                          </p:stCondLst>
                                        </p:cTn>
                                        <p:tgtEl>
                                          <p:spTgt spid="234"/>
                                        </p:tgtEl>
                                        <p:attrNameLst>
                                          <p:attrName>style.visibility</p:attrName>
                                        </p:attrNameLst>
                                      </p:cBhvr>
                                      <p:to>
                                        <p:strVal val="visible"/>
                                      </p:to>
                                    </p:set>
                                  </p:childTnLst>
                                </p:cTn>
                              </p:par>
                              <p:par>
                                <p:cTn id="37" nodeType="withEffect" fill="hold" presetClass="entr" presetID="1">
                                  <p:stCondLst>
                                    <p:cond delay="0"/>
                                  </p:stCondLst>
                                  <p:childTnLst>
                                    <p:set>
                                      <p:cBhvr>
                                        <p:cTn id="38" dur="1" fill="hold">
                                          <p:stCondLst>
                                            <p:cond delay="0"/>
                                          </p:stCondLst>
                                        </p:cTn>
                                        <p:tgtEl>
                                          <p:spTgt spid="238"/>
                                        </p:tgtEl>
                                        <p:attrNameLst>
                                          <p:attrName>style.visibility</p:attrName>
                                        </p:attrNameLst>
                                      </p:cBhvr>
                                      <p:to>
                                        <p:strVal val="visible"/>
                                      </p:to>
                                    </p:set>
                                  </p:childTnLst>
                                </p:cTn>
                              </p:par>
                              <p:par>
                                <p:cTn id="39" nodeType="withEffect" fill="hold" presetClass="entr" presetID="1">
                                  <p:stCondLst>
                                    <p:cond delay="0"/>
                                  </p:stCondLst>
                                  <p:childTnLst>
                                    <p:set>
                                      <p:cBhvr>
                                        <p:cTn id="40" dur="1" fill="hold">
                                          <p:stCondLst>
                                            <p:cond delay="0"/>
                                          </p:stCondLst>
                                        </p:cTn>
                                        <p:tgtEl>
                                          <p:spTgt spid="239"/>
                                        </p:tgtEl>
                                        <p:attrNameLst>
                                          <p:attrName>style.visibility</p:attrName>
                                        </p:attrNameLst>
                                      </p:cBhvr>
                                      <p:to>
                                        <p:strVal val="visible"/>
                                      </p:to>
                                    </p:set>
                                  </p:childTnLst>
                                </p:cTn>
                              </p:par>
                              <p:par>
                                <p:cTn id="41" nodeType="withEffect" fill="hold" presetClass="entr" presetID="1">
                                  <p:stCondLst>
                                    <p:cond delay="0"/>
                                  </p:stCondLst>
                                  <p:childTnLst>
                                    <p:set>
                                      <p:cBhvr>
                                        <p:cTn id="42" dur="1" fill="hold">
                                          <p:stCondLst>
                                            <p:cond delay="0"/>
                                          </p:stCondLst>
                                        </p:cTn>
                                        <p:tgtEl>
                                          <p:spTgt spid="240"/>
                                        </p:tgtEl>
                                        <p:attrNameLst>
                                          <p:attrName>style.visibility</p:attrName>
                                        </p:attrNameLst>
                                      </p:cBhvr>
                                      <p:to>
                                        <p:strVal val="visible"/>
                                      </p:to>
                                    </p:set>
                                  </p:childTnLst>
                                </p:cTn>
                              </p:par>
                              <p:par>
                                <p:cTn id="43" nodeType="withEffect" fill="hold" presetClass="entr" presetID="1">
                                  <p:stCondLst>
                                    <p:cond delay="0"/>
                                  </p:stCondLst>
                                  <p:childTnLst>
                                    <p:set>
                                      <p:cBhvr>
                                        <p:cTn id="44" dur="1" fill="hold">
                                          <p:stCondLst>
                                            <p:cond delay="0"/>
                                          </p:stCondLst>
                                        </p:cTn>
                                        <p:tgtEl>
                                          <p:spTgt spid="24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nodeType="clickEffect" fill="hold" presetClass="entr" presetID="1">
                                  <p:stCondLst>
                                    <p:cond delay="0"/>
                                  </p:stCondLst>
                                  <p:childTnLst>
                                    <p:set>
                                      <p:cBhvr>
                                        <p:cTn id="48" dur="1" fill="hold">
                                          <p:stCondLst>
                                            <p:cond delay="0"/>
                                          </p:stCondLst>
                                        </p:cTn>
                                        <p:tgtEl>
                                          <p:spTgt spid="259"/>
                                        </p:tgtEl>
                                        <p:attrNameLst>
                                          <p:attrName>style.visibility</p:attrName>
                                        </p:attrNameLst>
                                      </p:cBhvr>
                                      <p:to>
                                        <p:strVal val="visible"/>
                                      </p:to>
                                    </p:set>
                                  </p:childTnLst>
                                </p:cTn>
                              </p:par>
                              <p:par>
                                <p:cTn id="49" nodeType="withEffect" fill="hold" presetClass="entr" presetID="1">
                                  <p:stCondLst>
                                    <p:cond delay="0"/>
                                  </p:stCondLst>
                                  <p:childTnLst>
                                    <p:set>
                                      <p:cBhvr>
                                        <p:cTn id="50" dur="1" fill="hold">
                                          <p:stCondLst>
                                            <p:cond delay="0"/>
                                          </p:stCondLst>
                                        </p:cTn>
                                        <p:tgtEl>
                                          <p:spTgt spid="270"/>
                                        </p:tgtEl>
                                        <p:attrNameLst>
                                          <p:attrName>style.visibility</p:attrName>
                                        </p:attrNameLst>
                                      </p:cBhvr>
                                      <p:to>
                                        <p:strVal val="visible"/>
                                      </p:to>
                                    </p:set>
                                  </p:childTnLst>
                                </p:cTn>
                              </p:par>
                              <p:par>
                                <p:cTn id="51" nodeType="withEffect" fill="hold" presetClass="entr" presetID="1">
                                  <p:stCondLst>
                                    <p:cond delay="0"/>
                                  </p:stCondLst>
                                  <p:childTnLst>
                                    <p:set>
                                      <p:cBhvr>
                                        <p:cTn id="52" dur="1" fill="hold">
                                          <p:stCondLst>
                                            <p:cond delay="0"/>
                                          </p:stCondLst>
                                        </p:cTn>
                                        <p:tgtEl>
                                          <p:spTgt spid="252"/>
                                        </p:tgtEl>
                                        <p:attrNameLst>
                                          <p:attrName>style.visibility</p:attrName>
                                        </p:attrNameLst>
                                      </p:cBhvr>
                                      <p:to>
                                        <p:strVal val="visible"/>
                                      </p:to>
                                    </p:set>
                                  </p:childTnLst>
                                </p:cTn>
                              </p:par>
                              <p:par>
                                <p:cTn id="53" nodeType="withEffect" fill="hold" presetClass="entr" presetID="1">
                                  <p:stCondLst>
                                    <p:cond delay="0"/>
                                  </p:stCondLst>
                                  <p:childTnLst>
                                    <p:set>
                                      <p:cBhvr>
                                        <p:cTn id="54" dur="1" fill="hold">
                                          <p:stCondLst>
                                            <p:cond delay="0"/>
                                          </p:stCondLst>
                                        </p:cTn>
                                        <p:tgtEl>
                                          <p:spTgt spid="271"/>
                                        </p:tgtEl>
                                        <p:attrNameLst>
                                          <p:attrName>style.visibility</p:attrName>
                                        </p:attrNameLst>
                                      </p:cBhvr>
                                      <p:to>
                                        <p:strVal val="visible"/>
                                      </p:to>
                                    </p:set>
                                  </p:childTnLst>
                                </p:cTn>
                              </p:par>
                              <p:par>
                                <p:cTn id="55" nodeType="withEffect" fill="hold" presetClass="entr" presetID="1">
                                  <p:stCondLst>
                                    <p:cond delay="0"/>
                                  </p:stCondLst>
                                  <p:childTnLst>
                                    <p:set>
                                      <p:cBhvr>
                                        <p:cTn id="56" dur="1" fill="hold">
                                          <p:stCondLst>
                                            <p:cond delay="0"/>
                                          </p:stCondLst>
                                        </p:cTn>
                                        <p:tgtEl>
                                          <p:spTgt spid="263"/>
                                        </p:tgtEl>
                                        <p:attrNameLst>
                                          <p:attrName>style.visibility</p:attrName>
                                        </p:attrNameLst>
                                      </p:cBhvr>
                                      <p:to>
                                        <p:strVal val="visible"/>
                                      </p:to>
                                    </p:set>
                                  </p:childTnLst>
                                </p:cTn>
                              </p:par>
                              <p:par>
                                <p:cTn id="57" nodeType="withEffect" fill="hold" presetClass="entr" presetID="1">
                                  <p:stCondLst>
                                    <p:cond delay="0"/>
                                  </p:stCondLst>
                                  <p:childTnLst>
                                    <p:set>
                                      <p:cBhvr>
                                        <p:cTn id="58" dur="1" fill="hold">
                                          <p:stCondLst>
                                            <p:cond delay="0"/>
                                          </p:stCondLst>
                                        </p:cTn>
                                        <p:tgtEl>
                                          <p:spTgt spid="27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nodeType="clickEffect" fill="hold" presetClass="exit" presetID="1">
                                  <p:stCondLst>
                                    <p:cond delay="0"/>
                                  </p:stCondLst>
                                  <p:childTnLst>
                                    <p:set>
                                      <p:cBhvr>
                                        <p:cTn id="62" dur="1" fill="hold">
                                          <p:stCondLst>
                                            <p:cond delay="0"/>
                                          </p:stCondLst>
                                        </p:cTn>
                                        <p:tgtEl>
                                          <p:spTgt spid="277"/>
                                        </p:tgtEl>
                                        <p:attrNameLst>
                                          <p:attrName>style.visibility</p:attrName>
                                        </p:attrNameLst>
                                      </p:cBhvr>
                                      <p:to>
                                        <p:strVal val="hidden"/>
                                      </p:to>
                                    </p:set>
                                  </p:childTnLst>
                                </p:cTn>
                              </p:par>
                              <p:par>
                                <p:cTn id="63" nodeType="withEffect" fill="hold" presetClass="entr" presetID="1">
                                  <p:stCondLst>
                                    <p:cond delay="0"/>
                                  </p:stCondLst>
                                  <p:childTnLst>
                                    <p:set>
                                      <p:cBhvr>
                                        <p:cTn id="64" dur="1" fill="hold">
                                          <p:stCondLst>
                                            <p:cond delay="0"/>
                                          </p:stCondLst>
                                        </p:cTn>
                                        <p:tgtEl>
                                          <p:spTgt spid="272"/>
                                        </p:tgtEl>
                                        <p:attrNameLst>
                                          <p:attrName>style.visibility</p:attrName>
                                        </p:attrNameLst>
                                      </p:cBhvr>
                                      <p:to>
                                        <p:strVal val="visible"/>
                                      </p:to>
                                    </p:set>
                                  </p:childTnLst>
                                </p:cTn>
                              </p:par>
                              <p:par>
                                <p:cTn id="65" nodeType="withEffect" fill="hold" presetClass="entr" presetID="1">
                                  <p:stCondLst>
                                    <p:cond delay="0"/>
                                  </p:stCondLst>
                                  <p:childTnLst>
                                    <p:set>
                                      <p:cBhvr>
                                        <p:cTn id="66" dur="1" fill="hold">
                                          <p:stCondLst>
                                            <p:cond delay="0"/>
                                          </p:stCondLst>
                                        </p:cTn>
                                        <p:tgtEl>
                                          <p:spTgt spid="27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nodeType="clickEffect" fill="hold" presetClass="entr" presetID="1">
                                  <p:stCondLst>
                                    <p:cond delay="0"/>
                                  </p:stCondLst>
                                  <p:childTnLst>
                                    <p:set>
                                      <p:cBhvr>
                                        <p:cTn id="70" dur="1" fill="hold">
                                          <p:stCondLst>
                                            <p:cond delay="0"/>
                                          </p:stCondLst>
                                        </p:cTn>
                                        <p:tgtEl>
                                          <p:spTgt spid="278"/>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0" name="CustomShape 1"/>
          <p:cNvSpPr/>
          <p:nvPr/>
        </p:nvSpPr>
        <p:spPr>
          <a:xfrm>
            <a:off x="649080" y="629280"/>
            <a:ext cx="4086720" cy="1675440"/>
          </a:xfrm>
          <a:prstGeom prst="rect">
            <a:avLst/>
          </a:prstGeom>
          <a:solidFill>
            <a:srgbClr val="244aad"/>
          </a:solidFill>
          <a:ln w="19080">
            <a:solidFill>
              <a:srgbClr val="244aad"/>
            </a:solidFill>
            <a:miter/>
          </a:ln>
        </p:spPr>
        <p:style>
          <a:lnRef idx="0"/>
          <a:fillRef idx="0"/>
          <a:effectRef idx="0"/>
          <a:fontRef idx="minor"/>
        </p:style>
        <p:txBody>
          <a:bodyPr lIns="90000" rIns="90000" tIns="45000" bIns="45000" anchor="ctr">
            <a:normAutofit fontScale="88000"/>
          </a:bodyPr>
          <a:p>
            <a:pPr>
              <a:lnSpc>
                <a:spcPct val="90000"/>
              </a:lnSpc>
            </a:pPr>
            <a:r>
              <a:rPr b="0" lang="en-US" sz="3200" spc="-1" strike="noStrike">
                <a:solidFill>
                  <a:srgbClr val="ffffff"/>
                </a:solidFill>
                <a:latin typeface="Calibri Light"/>
                <a:ea typeface="DejaVu Sans"/>
              </a:rPr>
              <a:t>Gillespie Multiparticle algorithm I. - Reaction</a:t>
            </a:r>
            <a:endParaRPr b="0" lang="en-US" sz="3200" spc="-1" strike="noStrike">
              <a:latin typeface="Arial"/>
            </a:endParaRPr>
          </a:p>
        </p:txBody>
      </p:sp>
      <p:sp>
        <p:nvSpPr>
          <p:cNvPr id="281" name="CustomShape 2"/>
          <p:cNvSpPr/>
          <p:nvPr/>
        </p:nvSpPr>
        <p:spPr>
          <a:xfrm>
            <a:off x="649080" y="2438280"/>
            <a:ext cx="3665880" cy="1675440"/>
          </a:xfrm>
          <a:prstGeom prst="rect">
            <a:avLst/>
          </a:prstGeom>
          <a:noFill/>
          <a:ln>
            <a:noFill/>
          </a:ln>
        </p:spPr>
        <p:style>
          <a:lnRef idx="0"/>
          <a:fillRef idx="0"/>
          <a:effectRef idx="0"/>
          <a:fontRef idx="minor"/>
        </p:style>
        <p:txBody>
          <a:bodyPr lIns="90000" rIns="90000" tIns="45000" bIns="45000">
            <a:normAutofit fontScale="77000"/>
          </a:bodyPr>
          <a:p>
            <a:pPr marL="2160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For each SVs</a:t>
            </a:r>
            <a:endParaRPr b="0" lang="en-US" sz="2800" spc="-1" strike="noStrike">
              <a:latin typeface="Arial"/>
            </a:endParaRPr>
          </a:p>
          <a:p>
            <a:pPr lvl="1" marL="457200" indent="-227160">
              <a:lnSpc>
                <a:spcPct val="90000"/>
              </a:lnSpc>
              <a:spcBef>
                <a:spcPts val="1001"/>
              </a:spcBef>
              <a:buClr>
                <a:srgbClr val="000000"/>
              </a:buClr>
              <a:buFont typeface="Arial"/>
              <a:buChar char="•"/>
            </a:pPr>
            <a:r>
              <a:rPr b="0" lang="en-US" sz="1800" spc="-1" strike="noStrike">
                <a:solidFill>
                  <a:srgbClr val="000000"/>
                </a:solidFill>
                <a:latin typeface="Arial"/>
                <a:ea typeface="DejaVu Sans"/>
              </a:rPr>
              <a:t>a</a:t>
            </a:r>
            <a:r>
              <a:rPr b="0" lang="en-US" sz="1200" spc="-1" strike="noStrike">
                <a:solidFill>
                  <a:srgbClr val="000000"/>
                </a:solidFill>
                <a:latin typeface="Arial"/>
                <a:ea typeface="DejaVu Sans"/>
              </a:rPr>
              <a:t>i</a:t>
            </a:r>
            <a:r>
              <a:rPr b="0" lang="en-US" sz="1800" spc="-1" strike="noStrike">
                <a:solidFill>
                  <a:srgbClr val="000000"/>
                </a:solidFill>
                <a:latin typeface="Arial"/>
                <a:ea typeface="DejaVu Sans"/>
              </a:rPr>
              <a:t> = r</a:t>
            </a:r>
            <a:r>
              <a:rPr b="0" lang="en-US" sz="1200" spc="-1" strike="noStrike">
                <a:solidFill>
                  <a:srgbClr val="000000"/>
                </a:solidFill>
                <a:latin typeface="Arial"/>
                <a:ea typeface="DejaVu Sans"/>
              </a:rPr>
              <a:t>i,1</a:t>
            </a:r>
            <a:r>
              <a:rPr b="0" lang="en-US" sz="1800" spc="-1" strike="noStrike">
                <a:solidFill>
                  <a:srgbClr val="000000"/>
                </a:solidFill>
                <a:latin typeface="Arial"/>
                <a:ea typeface="DejaVu Sans"/>
              </a:rPr>
              <a:t> * r</a:t>
            </a:r>
            <a:r>
              <a:rPr b="0" lang="en-US" sz="1100" spc="-1" strike="noStrike">
                <a:solidFill>
                  <a:srgbClr val="000000"/>
                </a:solidFill>
                <a:latin typeface="Arial"/>
                <a:ea typeface="DejaVu Sans"/>
              </a:rPr>
              <a:t>i,2</a:t>
            </a:r>
            <a:r>
              <a:rPr b="0" lang="en-US" sz="1800" spc="-1" strike="noStrike">
                <a:solidFill>
                  <a:srgbClr val="000000"/>
                </a:solidFill>
                <a:latin typeface="Arial"/>
                <a:ea typeface="DejaVu Sans"/>
              </a:rPr>
              <a:t> * k</a:t>
            </a:r>
            <a:r>
              <a:rPr b="0" lang="en-US" sz="1200" spc="-1" strike="noStrike">
                <a:solidFill>
                  <a:srgbClr val="000000"/>
                </a:solidFill>
                <a:latin typeface="Arial"/>
                <a:ea typeface="DejaVu Sans"/>
              </a:rPr>
              <a:t>i</a:t>
            </a:r>
            <a:endParaRPr b="0" lang="en-US" sz="1200" spc="-1" strike="noStrike">
              <a:latin typeface="Arial"/>
            </a:endParaRPr>
          </a:p>
          <a:p>
            <a:pPr lvl="1" marL="457200" indent="-227160">
              <a:lnSpc>
                <a:spcPct val="90000"/>
              </a:lnSpc>
              <a:spcBef>
                <a:spcPts val="499"/>
              </a:spcBef>
              <a:buClr>
                <a:srgbClr val="000000"/>
              </a:buClr>
              <a:buFont typeface="Arial"/>
              <a:buChar char="•"/>
            </a:pPr>
            <a:r>
              <a:rPr b="0" lang="en-US" sz="1800" spc="-1" strike="noStrike">
                <a:solidFill>
                  <a:srgbClr val="000000"/>
                </a:solidFill>
                <a:latin typeface="Calibri"/>
                <a:ea typeface="DejaVu Sans"/>
              </a:rPr>
              <a:t>Loop until diffusion</a:t>
            </a:r>
            <a:endParaRPr b="0" lang="en-US" sz="1800" spc="-1" strike="noStrike">
              <a:latin typeface="Arial"/>
            </a:endParaRPr>
          </a:p>
          <a:p>
            <a:pPr lvl="1" marL="457200" indent="-227160">
              <a:lnSpc>
                <a:spcPct val="90000"/>
              </a:lnSpc>
              <a:spcBef>
                <a:spcPts val="499"/>
              </a:spcBef>
              <a:buClr>
                <a:srgbClr val="000000"/>
              </a:buClr>
              <a:buFont typeface="Arial"/>
              <a:buChar char="•"/>
            </a:pPr>
            <a:r>
              <a:rPr b="0" lang="en-US" sz="1800" spc="-1" strike="noStrike">
                <a:solidFill>
                  <a:srgbClr val="000000"/>
                </a:solidFill>
                <a:latin typeface="Calibri"/>
                <a:ea typeface="DejaVu Sans"/>
              </a:rPr>
              <a:t>After diffusion starts again</a:t>
            </a:r>
            <a:endParaRPr b="0" lang="en-US" sz="1800" spc="-1" strike="noStrike">
              <a:latin typeface="Arial"/>
            </a:endParaRPr>
          </a:p>
          <a:p>
            <a:pPr lvl="1" marL="457200" indent="-227160">
              <a:lnSpc>
                <a:spcPct val="90000"/>
              </a:lnSpc>
              <a:spcBef>
                <a:spcPts val="499"/>
              </a:spcBef>
              <a:buClr>
                <a:srgbClr val="000000"/>
              </a:buClr>
              <a:buFont typeface="Arial"/>
              <a:buChar char="•"/>
            </a:pPr>
            <a:r>
              <a:rPr b="0" lang="en-US" sz="1800" spc="-1" strike="noStrike">
                <a:solidFill>
                  <a:srgbClr val="000000"/>
                </a:solidFill>
                <a:latin typeface="Calibri"/>
                <a:ea typeface="DejaVu Sans"/>
              </a:rPr>
              <a:t>Until termination time</a:t>
            </a:r>
            <a:endParaRPr b="0" lang="en-US" sz="1800" spc="-1" strike="noStrike">
              <a:latin typeface="Arial"/>
            </a:endParaRPr>
          </a:p>
          <a:p>
            <a:pPr>
              <a:lnSpc>
                <a:spcPct val="90000"/>
              </a:lnSpc>
              <a:spcBef>
                <a:spcPts val="1001"/>
              </a:spcBef>
            </a:pPr>
            <a:endParaRPr b="0" lang="en-US" sz="1800" spc="-1" strike="noStrike">
              <a:latin typeface="Arial"/>
            </a:endParaRPr>
          </a:p>
          <a:p>
            <a:pPr>
              <a:lnSpc>
                <a:spcPct val="90000"/>
              </a:lnSpc>
              <a:spcBef>
                <a:spcPts val="1001"/>
              </a:spcBef>
            </a:pPr>
            <a:endParaRPr b="0" lang="en-US" sz="1800" spc="-1" strike="noStrike">
              <a:latin typeface="Arial"/>
            </a:endParaRPr>
          </a:p>
        </p:txBody>
      </p:sp>
      <p:sp>
        <p:nvSpPr>
          <p:cNvPr id="282" name="CustomShape 3"/>
          <p:cNvSpPr/>
          <p:nvPr/>
        </p:nvSpPr>
        <p:spPr>
          <a:xfrm>
            <a:off x="1006920" y="5483880"/>
            <a:ext cx="10177200" cy="360"/>
          </a:xfrm>
          <a:custGeom>
            <a:avLst/>
            <a:gdLst/>
            <a:ahLst/>
            <a:rect l="l" t="t" r="r" b="b"/>
            <a:pathLst>
              <a:path w="21600" h="21600">
                <a:moveTo>
                  <a:pt x="0" y="0"/>
                </a:moveTo>
                <a:lnTo>
                  <a:pt x="21600" y="21600"/>
                </a:lnTo>
              </a:path>
            </a:pathLst>
          </a:custGeom>
          <a:noFill/>
          <a:ln>
            <a:solidFill>
              <a:schemeClr val="accent2">
                <a:lumMod val="75000"/>
              </a:schemeClr>
            </a:solidFill>
            <a:round/>
            <a:tailEnd len="med" type="triangle" w="med"/>
          </a:ln>
          <a:effectLst>
            <a:outerShdw blurRad="40000" dir="5400000" dist="23040" rotWithShape="0">
              <a:srgbClr val="000000">
                <a:alpha val="35000"/>
              </a:srgbClr>
            </a:outerShdw>
          </a:effectLst>
        </p:spPr>
        <p:style>
          <a:lnRef idx="3">
            <a:schemeClr val="accent1"/>
          </a:lnRef>
          <a:fillRef idx="0">
            <a:schemeClr val="accent1"/>
          </a:fillRef>
          <a:effectRef idx="2">
            <a:schemeClr val="accent1"/>
          </a:effectRef>
          <a:fontRef idx="minor"/>
        </p:style>
      </p:sp>
      <p:sp>
        <p:nvSpPr>
          <p:cNvPr id="283" name="Line 4"/>
          <p:cNvSpPr/>
          <p:nvPr/>
        </p:nvSpPr>
        <p:spPr>
          <a:xfrm>
            <a:off x="1006560" y="534024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284" name="Line 5"/>
          <p:cNvSpPr/>
          <p:nvPr/>
        </p:nvSpPr>
        <p:spPr>
          <a:xfrm>
            <a:off x="2264040" y="534420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285" name="Line 6"/>
          <p:cNvSpPr/>
          <p:nvPr/>
        </p:nvSpPr>
        <p:spPr>
          <a:xfrm>
            <a:off x="5127120" y="534420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286" name="Line 7"/>
          <p:cNvSpPr/>
          <p:nvPr/>
        </p:nvSpPr>
        <p:spPr>
          <a:xfrm>
            <a:off x="5667480" y="534420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287" name="Line 8"/>
          <p:cNvSpPr/>
          <p:nvPr/>
        </p:nvSpPr>
        <p:spPr>
          <a:xfrm>
            <a:off x="5985000" y="534420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288" name="Line 9"/>
          <p:cNvSpPr/>
          <p:nvPr/>
        </p:nvSpPr>
        <p:spPr>
          <a:xfrm>
            <a:off x="7204320" y="536940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289" name="Line 10"/>
          <p:cNvSpPr/>
          <p:nvPr/>
        </p:nvSpPr>
        <p:spPr>
          <a:xfrm>
            <a:off x="9096480" y="534024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290" name="CustomShape 11"/>
          <p:cNvSpPr/>
          <p:nvPr/>
        </p:nvSpPr>
        <p:spPr>
          <a:xfrm>
            <a:off x="1528920" y="564372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050" spc="-1" strike="noStrike">
                <a:solidFill>
                  <a:srgbClr val="000000"/>
                </a:solidFill>
                <a:latin typeface="Calibri"/>
                <a:ea typeface="DejaVu Sans"/>
              </a:rPr>
              <a:t>1</a:t>
            </a:r>
            <a:endParaRPr b="0" lang="en-US" sz="1050" spc="-1" strike="noStrike">
              <a:latin typeface="Arial"/>
            </a:endParaRPr>
          </a:p>
        </p:txBody>
      </p:sp>
      <p:sp>
        <p:nvSpPr>
          <p:cNvPr id="291" name="CustomShape 12"/>
          <p:cNvSpPr/>
          <p:nvPr/>
        </p:nvSpPr>
        <p:spPr>
          <a:xfrm>
            <a:off x="3704040" y="564372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3</a:t>
            </a:r>
            <a:endParaRPr b="0" lang="en-US" sz="1100" spc="-1" strike="noStrike">
              <a:latin typeface="Arial"/>
            </a:endParaRPr>
          </a:p>
        </p:txBody>
      </p:sp>
      <p:sp>
        <p:nvSpPr>
          <p:cNvPr id="292" name="CustomShape 13"/>
          <p:cNvSpPr/>
          <p:nvPr/>
        </p:nvSpPr>
        <p:spPr>
          <a:xfrm>
            <a:off x="5177160" y="564372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4</a:t>
            </a:r>
            <a:endParaRPr b="0" lang="en-US" sz="1100" spc="-1" strike="noStrike">
              <a:latin typeface="Arial"/>
            </a:endParaRPr>
          </a:p>
        </p:txBody>
      </p:sp>
      <p:sp>
        <p:nvSpPr>
          <p:cNvPr id="293" name="CustomShape 14"/>
          <p:cNvSpPr/>
          <p:nvPr/>
        </p:nvSpPr>
        <p:spPr>
          <a:xfrm>
            <a:off x="5667120" y="564372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050" spc="-1" strike="noStrike">
                <a:solidFill>
                  <a:srgbClr val="000000"/>
                </a:solidFill>
                <a:latin typeface="Calibri"/>
                <a:ea typeface="DejaVu Sans"/>
              </a:rPr>
              <a:t>5</a:t>
            </a:r>
            <a:endParaRPr b="0" lang="en-US" sz="1050" spc="-1" strike="noStrike">
              <a:latin typeface="Arial"/>
            </a:endParaRPr>
          </a:p>
        </p:txBody>
      </p:sp>
      <p:sp>
        <p:nvSpPr>
          <p:cNvPr id="294" name="CustomShape 15"/>
          <p:cNvSpPr/>
          <p:nvPr/>
        </p:nvSpPr>
        <p:spPr>
          <a:xfrm>
            <a:off x="6351480" y="564372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6</a:t>
            </a:r>
            <a:endParaRPr b="0" lang="en-US" sz="1100" spc="-1" strike="noStrike">
              <a:latin typeface="Arial"/>
            </a:endParaRPr>
          </a:p>
        </p:txBody>
      </p:sp>
      <p:sp>
        <p:nvSpPr>
          <p:cNvPr id="295" name="CustomShape 16"/>
          <p:cNvSpPr/>
          <p:nvPr/>
        </p:nvSpPr>
        <p:spPr>
          <a:xfrm>
            <a:off x="7991640" y="5640120"/>
            <a:ext cx="4305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1" lang="en-US" sz="1800" spc="-1" strike="noStrike">
                <a:solidFill>
                  <a:srgbClr val="ff0000"/>
                </a:solidFill>
                <a:latin typeface="Calibri"/>
                <a:ea typeface="DejaVu Sans"/>
              </a:rPr>
              <a:t>a</a:t>
            </a:r>
            <a:r>
              <a:rPr b="1" lang="en-US" sz="1100" spc="-1" strike="noStrike">
                <a:solidFill>
                  <a:srgbClr val="ff0000"/>
                </a:solidFill>
                <a:latin typeface="Calibri"/>
                <a:ea typeface="DejaVu Sans"/>
              </a:rPr>
              <a:t>7</a:t>
            </a:r>
            <a:endParaRPr b="0" lang="en-US" sz="1100" spc="-1" strike="noStrike">
              <a:latin typeface="Arial"/>
            </a:endParaRPr>
          </a:p>
        </p:txBody>
      </p:sp>
      <p:sp>
        <p:nvSpPr>
          <p:cNvPr id="296" name="CustomShape 17"/>
          <p:cNvSpPr/>
          <p:nvPr/>
        </p:nvSpPr>
        <p:spPr>
          <a:xfrm>
            <a:off x="9970920" y="564372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8</a:t>
            </a:r>
            <a:endParaRPr b="0" lang="en-US" sz="1100" spc="-1" strike="noStrike">
              <a:latin typeface="Arial"/>
            </a:endParaRPr>
          </a:p>
        </p:txBody>
      </p:sp>
      <p:sp>
        <p:nvSpPr>
          <p:cNvPr id="297" name="Line 18"/>
          <p:cNvSpPr/>
          <p:nvPr/>
        </p:nvSpPr>
        <p:spPr>
          <a:xfrm>
            <a:off x="2658240" y="535680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298" name="CustomShape 19"/>
          <p:cNvSpPr/>
          <p:nvPr/>
        </p:nvSpPr>
        <p:spPr>
          <a:xfrm>
            <a:off x="2283480" y="564372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050" spc="-1" strike="noStrike">
                <a:solidFill>
                  <a:srgbClr val="000000"/>
                </a:solidFill>
                <a:latin typeface="Calibri"/>
                <a:ea typeface="DejaVu Sans"/>
              </a:rPr>
              <a:t>2</a:t>
            </a:r>
            <a:endParaRPr b="0" lang="en-US" sz="1050" spc="-1" strike="noStrike">
              <a:latin typeface="Arial"/>
            </a:endParaRPr>
          </a:p>
        </p:txBody>
      </p:sp>
      <p:sp>
        <p:nvSpPr>
          <p:cNvPr id="299" name="CustomShape 20"/>
          <p:cNvSpPr/>
          <p:nvPr/>
        </p:nvSpPr>
        <p:spPr>
          <a:xfrm>
            <a:off x="7840800" y="5193000"/>
            <a:ext cx="148680" cy="275760"/>
          </a:xfrm>
          <a:prstGeom prst="downArrow">
            <a:avLst>
              <a:gd name="adj1" fmla="val 50000"/>
              <a:gd name="adj2" fmla="val 50000"/>
            </a:avLst>
          </a:prstGeom>
          <a:solidFill>
            <a:srgbClr val="ff0000"/>
          </a:solidFill>
          <a:ln>
            <a:solidFill>
              <a:srgbClr val="c00000"/>
            </a:solidFill>
            <a:round/>
          </a:ln>
        </p:spPr>
        <p:style>
          <a:lnRef idx="2">
            <a:schemeClr val="accent1">
              <a:shade val="50000"/>
            </a:schemeClr>
          </a:lnRef>
          <a:fillRef idx="1">
            <a:schemeClr val="accent1"/>
          </a:fillRef>
          <a:effectRef idx="0">
            <a:schemeClr val="accent1"/>
          </a:effectRef>
          <a:fontRef idx="minor"/>
        </p:style>
      </p:sp>
      <p:sp>
        <p:nvSpPr>
          <p:cNvPr id="300" name="CustomShape 21"/>
          <p:cNvSpPr/>
          <p:nvPr/>
        </p:nvSpPr>
        <p:spPr>
          <a:xfrm>
            <a:off x="7199640" y="4829760"/>
            <a:ext cx="182340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Random value</a:t>
            </a:r>
            <a:endParaRPr b="0" lang="en-US" sz="1800" spc="-1" strike="noStrike">
              <a:latin typeface="Arial"/>
            </a:endParaRPr>
          </a:p>
        </p:txBody>
      </p:sp>
      <p:sp>
        <p:nvSpPr>
          <p:cNvPr id="301" name="CustomShape 22"/>
          <p:cNvSpPr/>
          <p:nvPr/>
        </p:nvSpPr>
        <p:spPr>
          <a:xfrm>
            <a:off x="4817880" y="853200"/>
            <a:ext cx="2934720" cy="1270080"/>
          </a:xfrm>
          <a:prstGeom prst="roundRect">
            <a:avLst>
              <a:gd name="adj" fmla="val 16667"/>
            </a:avLst>
          </a:prstGeom>
          <a:ln>
            <a:round/>
          </a:ln>
        </p:spPr>
        <p:style>
          <a:lnRef idx="2">
            <a:schemeClr val="accent6">
              <a:shade val="50000"/>
            </a:schemeClr>
          </a:lnRef>
          <a:fillRef idx="1">
            <a:schemeClr val="accent6"/>
          </a:fillRef>
          <a:effectRef idx="0">
            <a:schemeClr val="accent6"/>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Refresh the affected propensities</a:t>
            </a:r>
            <a:endParaRPr b="0" lang="en-US" sz="1800" spc="-1" strike="noStrike">
              <a:latin typeface="Arial"/>
            </a:endParaRPr>
          </a:p>
        </p:txBody>
      </p:sp>
      <p:sp>
        <p:nvSpPr>
          <p:cNvPr id="302" name="CustomShape 23"/>
          <p:cNvSpPr/>
          <p:nvPr/>
        </p:nvSpPr>
        <p:spPr>
          <a:xfrm>
            <a:off x="4817880" y="2964240"/>
            <a:ext cx="2934720" cy="1270080"/>
          </a:xfrm>
          <a:prstGeom prst="roundRect">
            <a:avLst>
              <a:gd name="adj" fmla="val 16667"/>
            </a:avLst>
          </a:prstGeom>
          <a:ln>
            <a:round/>
          </a:ln>
        </p:spPr>
        <p:style>
          <a:lnRef idx="2">
            <a:schemeClr val="accent6">
              <a:shade val="50000"/>
            </a:schemeClr>
          </a:lnRef>
          <a:fillRef idx="1">
            <a:schemeClr val="accent6"/>
          </a:fillRef>
          <a:effectRef idx="0">
            <a:schemeClr val="accent6"/>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Timestep</a:t>
            </a:r>
            <a:endParaRPr b="0" lang="en-US" sz="1800" spc="-1" strike="noStrike">
              <a:latin typeface="Arial"/>
            </a:endParaRPr>
          </a:p>
          <a:p>
            <a:pPr algn="ctr">
              <a:lnSpc>
                <a:spcPct val="100000"/>
              </a:lnSpc>
            </a:pPr>
            <a:r>
              <a:rPr b="0" lang="en-US" sz="1800" spc="-1" strike="noStrike">
                <a:solidFill>
                  <a:srgbClr val="ffffff"/>
                </a:solidFill>
                <a:latin typeface="Arial"/>
                <a:ea typeface="DejaVu Sans"/>
              </a:rPr>
              <a:t>Select reaction</a:t>
            </a:r>
            <a:endParaRPr b="0" lang="en-US" sz="1800" spc="-1" strike="noStrike">
              <a:latin typeface="Arial"/>
            </a:endParaRPr>
          </a:p>
        </p:txBody>
      </p:sp>
      <p:sp>
        <p:nvSpPr>
          <p:cNvPr id="303" name="CustomShape 24"/>
          <p:cNvSpPr/>
          <p:nvPr/>
        </p:nvSpPr>
        <p:spPr>
          <a:xfrm>
            <a:off x="8548560" y="1915560"/>
            <a:ext cx="2934720" cy="1270080"/>
          </a:xfrm>
          <a:prstGeom prst="roundRect">
            <a:avLst>
              <a:gd name="adj" fmla="val 16667"/>
            </a:avLst>
          </a:prstGeom>
          <a:ln>
            <a:round/>
          </a:ln>
        </p:spPr>
        <p:style>
          <a:lnRef idx="2">
            <a:schemeClr val="accent6">
              <a:shade val="50000"/>
            </a:schemeClr>
          </a:lnRef>
          <a:fillRef idx="1">
            <a:schemeClr val="accent6"/>
          </a:fillRef>
          <a:effectRef idx="0">
            <a:schemeClr val="accent6"/>
          </a:effectRef>
          <a:fontRef idx="minor"/>
        </p:style>
        <p:txBody>
          <a:bodyPr lIns="90000" rIns="90000" tIns="45000" bIns="45000" anchor="ctr">
            <a:noAutofit/>
          </a:bodyPr>
          <a:p>
            <a:pPr algn="ctr">
              <a:lnSpc>
                <a:spcPct val="100000"/>
              </a:lnSpc>
            </a:pPr>
            <a:r>
              <a:rPr b="0" lang="en-US" sz="1800" spc="-1" strike="noStrike">
                <a:solidFill>
                  <a:srgbClr val="ffffff"/>
                </a:solidFill>
                <a:latin typeface="Arial"/>
                <a:ea typeface="DejaVu Sans"/>
              </a:rPr>
              <a:t>Execute reaction</a:t>
            </a:r>
            <a:endParaRPr b="0" lang="en-US" sz="1800" spc="-1" strike="noStrike">
              <a:latin typeface="Arial"/>
            </a:endParaRPr>
          </a:p>
        </p:txBody>
      </p:sp>
      <p:sp>
        <p:nvSpPr>
          <p:cNvPr id="304" name="CustomShape 25"/>
          <p:cNvSpPr/>
          <p:nvPr/>
        </p:nvSpPr>
        <p:spPr>
          <a:xfrm>
            <a:off x="6285600" y="2124000"/>
            <a:ext cx="360" cy="839520"/>
          </a:xfrm>
          <a:custGeom>
            <a:avLst/>
            <a:gdLst/>
            <a:ahLst/>
            <a:rect l="l" t="t" r="r" b="b"/>
            <a:pathLst>
              <a:path w="21600" h="21600">
                <a:moveTo>
                  <a:pt x="0" y="0"/>
                </a:moveTo>
                <a:lnTo>
                  <a:pt x="21600" y="21600"/>
                </a:lnTo>
              </a:path>
            </a:pathLst>
          </a:custGeom>
          <a:noFill/>
          <a:ln>
            <a:solidFill>
              <a:schemeClr val="accent6">
                <a:lumMod val="75000"/>
              </a:schemeClr>
            </a:solidFill>
            <a:round/>
            <a:tailEnd len="med" type="triangle" w="med"/>
          </a:ln>
          <a:effectLst>
            <a:outerShdw blurRad="40000" dir="5400000" dist="20160" rotWithShape="0">
              <a:srgbClr val="000000">
                <a:alpha val="38000"/>
              </a:srgbClr>
            </a:outerShdw>
          </a:effectLst>
        </p:spPr>
        <p:style>
          <a:lnRef idx="2">
            <a:schemeClr val="accent6"/>
          </a:lnRef>
          <a:fillRef idx="0">
            <a:schemeClr val="accent6"/>
          </a:fillRef>
          <a:effectRef idx="1">
            <a:schemeClr val="accent6"/>
          </a:effectRef>
          <a:fontRef idx="minor"/>
        </p:style>
      </p:sp>
      <p:sp>
        <p:nvSpPr>
          <p:cNvPr id="305" name="CustomShape 26"/>
          <p:cNvSpPr/>
          <p:nvPr/>
        </p:nvSpPr>
        <p:spPr>
          <a:xfrm flipV="1">
            <a:off x="7753320" y="3144600"/>
            <a:ext cx="794520" cy="453600"/>
          </a:xfrm>
          <a:custGeom>
            <a:avLst/>
            <a:gdLst/>
            <a:ahLst/>
            <a:rect l="l" t="t" r="r" b="b"/>
            <a:pathLst>
              <a:path w="21600" h="21600">
                <a:moveTo>
                  <a:pt x="0" y="0"/>
                </a:moveTo>
                <a:lnTo>
                  <a:pt x="21600" y="21600"/>
                </a:lnTo>
              </a:path>
            </a:pathLst>
          </a:custGeom>
          <a:noFill/>
          <a:ln>
            <a:solidFill>
              <a:schemeClr val="accent6">
                <a:lumMod val="75000"/>
              </a:schemeClr>
            </a:solidFill>
            <a:round/>
            <a:tailEnd len="med" type="triangle" w="med"/>
          </a:ln>
          <a:effectLst>
            <a:outerShdw blurRad="40000" dir="5400000" dist="20160" rotWithShape="0">
              <a:srgbClr val="000000">
                <a:alpha val="38000"/>
              </a:srgbClr>
            </a:outerShdw>
          </a:effectLst>
        </p:spPr>
        <p:style>
          <a:lnRef idx="2">
            <a:schemeClr val="accent6"/>
          </a:lnRef>
          <a:fillRef idx="0">
            <a:schemeClr val="accent6"/>
          </a:fillRef>
          <a:effectRef idx="1">
            <a:schemeClr val="accent6"/>
          </a:effectRef>
          <a:fontRef idx="minor"/>
        </p:style>
      </p:sp>
      <p:sp>
        <p:nvSpPr>
          <p:cNvPr id="306" name="CustomShape 27"/>
          <p:cNvSpPr/>
          <p:nvPr/>
        </p:nvSpPr>
        <p:spPr>
          <a:xfrm flipH="1" flipV="1">
            <a:off x="7752600" y="1508400"/>
            <a:ext cx="794520" cy="471600"/>
          </a:xfrm>
          <a:custGeom>
            <a:avLst/>
            <a:gdLst/>
            <a:ahLst/>
            <a:rect l="l" t="t" r="r" b="b"/>
            <a:pathLst>
              <a:path w="21600" h="21600">
                <a:moveTo>
                  <a:pt x="0" y="0"/>
                </a:moveTo>
                <a:lnTo>
                  <a:pt x="21600" y="21600"/>
                </a:lnTo>
              </a:path>
            </a:pathLst>
          </a:custGeom>
          <a:noFill/>
          <a:ln>
            <a:solidFill>
              <a:schemeClr val="accent6">
                <a:lumMod val="75000"/>
              </a:schemeClr>
            </a:solidFill>
            <a:round/>
            <a:tailEnd len="med" type="triangle" w="med"/>
          </a:ln>
          <a:effectLst>
            <a:outerShdw blurRad="40000" dir="5400000" dist="20160" rotWithShape="0">
              <a:srgbClr val="000000">
                <a:alpha val="38000"/>
              </a:srgbClr>
            </a:outerShdw>
          </a:effectLst>
        </p:spPr>
        <p:style>
          <a:lnRef idx="2">
            <a:schemeClr val="accent6"/>
          </a:lnRef>
          <a:fillRef idx="0">
            <a:schemeClr val="accent6"/>
          </a:fillRef>
          <a:effectRef idx="1">
            <a:schemeClr val="accent6"/>
          </a:effectRef>
          <a:fontRef idx="minor"/>
        </p:style>
      </p:sp>
      <p:sp>
        <p:nvSpPr>
          <p:cNvPr id="307" name="CustomShape 28"/>
          <p:cNvSpPr/>
          <p:nvPr/>
        </p:nvSpPr>
        <p:spPr>
          <a:xfrm>
            <a:off x="10267560" y="599184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C8927C26-7D83-425F-90BC-9C6EB632C553}" type="slidenum">
              <a:rPr b="0" lang="en-US" sz="1800" spc="-1" strike="noStrike">
                <a:solidFill>
                  <a:srgbClr val="000000"/>
                </a:solidFill>
                <a:latin typeface="Arial"/>
                <a:ea typeface="DejaVu Sans"/>
              </a:rPr>
              <a:t>&lt;number&gt;</a:t>
            </a:fld>
            <a:r>
              <a:rPr b="0" lang="en-US" sz="1800" spc="-1" strike="noStrike">
                <a:solidFill>
                  <a:srgbClr val="000000"/>
                </a:solidFill>
                <a:latin typeface="Arial"/>
                <a:ea typeface="DejaVu Sans"/>
              </a:rPr>
              <a:t>/15</a:t>
            </a:r>
            <a:endParaRPr b="0" lang="en-US" sz="1800" spc="-1" strike="noStrike">
              <a:latin typeface="Arial"/>
            </a:endParaRPr>
          </a:p>
        </p:txBody>
      </p:sp>
      <p:sp>
        <p:nvSpPr>
          <p:cNvPr id="308" name="CustomShape 29"/>
          <p:cNvSpPr/>
          <p:nvPr/>
        </p:nvSpPr>
        <p:spPr>
          <a:xfrm>
            <a:off x="647640" y="6086520"/>
            <a:ext cx="8495640" cy="4554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00"/>
                </a:solidFill>
                <a:latin typeface="Arial"/>
                <a:ea typeface="DejaVu Sans"/>
              </a:rPr>
              <a:t>Daniel T. Gillespie </a:t>
            </a:r>
            <a:r>
              <a:rPr b="0" i="1" lang="en-US" sz="1200" spc="-1" strike="noStrike">
                <a:solidFill>
                  <a:srgbClr val="000000"/>
                </a:solidFill>
                <a:latin typeface="Arial"/>
                <a:ea typeface="DejaVu Sans"/>
              </a:rPr>
              <a:t>A general method for numerically simulating the stochastic time evolution of coupled chemical reactions</a:t>
            </a:r>
            <a:r>
              <a:rPr b="0" lang="en-US" sz="1200" spc="-1" strike="noStrike">
                <a:solidFill>
                  <a:srgbClr val="000000"/>
                </a:solidFill>
                <a:latin typeface="Arial"/>
                <a:ea typeface="DejaVu Sans"/>
              </a:rPr>
              <a:t> Journal of Computational Physics (1976), 22, 403-434</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09" name="Kép 3" descr=""/>
          <p:cNvPicPr/>
          <p:nvPr/>
        </p:nvPicPr>
        <p:blipFill>
          <a:blip r:embed="rId1"/>
          <a:srcRect l="0" t="0" r="1459" b="0"/>
          <a:stretch/>
        </p:blipFill>
        <p:spPr>
          <a:xfrm>
            <a:off x="6090480" y="640080"/>
            <a:ext cx="5460480" cy="5576760"/>
          </a:xfrm>
          <a:prstGeom prst="rect">
            <a:avLst/>
          </a:prstGeom>
          <a:ln>
            <a:noFill/>
          </a:ln>
        </p:spPr>
      </p:pic>
      <p:sp>
        <p:nvSpPr>
          <p:cNvPr id="310" name="CustomShape 1"/>
          <p:cNvSpPr/>
          <p:nvPr/>
        </p:nvSpPr>
        <p:spPr>
          <a:xfrm>
            <a:off x="649080" y="629280"/>
            <a:ext cx="4273920" cy="1217520"/>
          </a:xfrm>
          <a:prstGeom prst="rect">
            <a:avLst/>
          </a:prstGeom>
          <a:solidFill>
            <a:srgbClr val="244aad"/>
          </a:solidFill>
          <a:ln w="19080">
            <a:solidFill>
              <a:srgbClr val="244aad"/>
            </a:solidFill>
            <a:miter/>
          </a:ln>
        </p:spPr>
        <p:style>
          <a:lnRef idx="0"/>
          <a:fillRef idx="0"/>
          <a:effectRef idx="0"/>
          <a:fontRef idx="minor"/>
        </p:style>
        <p:txBody>
          <a:bodyPr lIns="90000" rIns="90000" tIns="45000" bIns="45000" anchor="ctr">
            <a:normAutofit fontScale="52000"/>
          </a:bodyPr>
          <a:p>
            <a:pPr>
              <a:lnSpc>
                <a:spcPct val="90000"/>
              </a:lnSpc>
            </a:pPr>
            <a:r>
              <a:rPr b="0" lang="en-US" sz="3200" spc="-1" strike="noStrike">
                <a:solidFill>
                  <a:srgbClr val="ffffff"/>
                </a:solidFill>
                <a:latin typeface="Calibri Light"/>
                <a:ea typeface="DejaVu Sans"/>
              </a:rPr>
              <a:t>Gillespie Multiparticle algorithm II. - Diffusion</a:t>
            </a:r>
            <a:endParaRPr b="0" lang="en-US" sz="3200" spc="-1" strike="noStrike">
              <a:latin typeface="Arial"/>
            </a:endParaRPr>
          </a:p>
        </p:txBody>
      </p:sp>
      <p:sp>
        <p:nvSpPr>
          <p:cNvPr id="311" name="CustomShape 2"/>
          <p:cNvSpPr/>
          <p:nvPr/>
        </p:nvSpPr>
        <p:spPr>
          <a:xfrm>
            <a:off x="649080" y="1990800"/>
            <a:ext cx="5126040" cy="4232160"/>
          </a:xfrm>
          <a:prstGeom prst="rect">
            <a:avLst/>
          </a:prstGeom>
          <a:noFill/>
          <a:ln>
            <a:noFill/>
          </a:ln>
        </p:spPr>
        <p:style>
          <a:lnRef idx="0"/>
          <a:fillRef idx="0"/>
          <a:effectRef idx="0"/>
          <a:fontRef idx="minor"/>
        </p:style>
        <p:txBody>
          <a:bodyPr lIns="90000" rIns="90000" tIns="45000" bIns="45000">
            <a:normAutofit/>
          </a:bodyPr>
          <a:p>
            <a:pPr marL="228600" indent="-22716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Diffusion for given S species happens at: </a:t>
            </a:r>
            <a:endParaRPr b="0" lang="en-US" sz="2800" spc="-1" strike="noStrike">
              <a:latin typeface="Arial"/>
            </a:endParaRPr>
          </a:p>
          <a:p>
            <a:pPr lvl="1" marL="685800" indent="-227160">
              <a:lnSpc>
                <a:spcPct val="90000"/>
              </a:lnSpc>
              <a:spcBef>
                <a:spcPts val="1001"/>
              </a:spcBef>
              <a:buClr>
                <a:srgbClr val="000000"/>
              </a:buClr>
              <a:buFont typeface="Arial"/>
              <a:buChar char="•"/>
            </a:pPr>
            <a:r>
              <a:rPr b="0" lang="en-US" sz="2400" spc="-1" strike="noStrike">
                <a:solidFill>
                  <a:srgbClr val="000000"/>
                </a:solidFill>
                <a:latin typeface="Calibri"/>
                <a:ea typeface="DejaVu Sans"/>
              </a:rPr>
              <a:t>Ns is the counter</a:t>
            </a:r>
            <a:endParaRPr b="0" lang="en-US" sz="2400" spc="-1" strike="noStrike">
              <a:latin typeface="Arial"/>
            </a:endParaRPr>
          </a:p>
          <a:p>
            <a:pPr lvl="1" marL="685800" indent="-227160">
              <a:lnSpc>
                <a:spcPct val="90000"/>
              </a:lnSpc>
              <a:spcBef>
                <a:spcPts val="1001"/>
              </a:spcBef>
              <a:buClr>
                <a:srgbClr val="000000"/>
              </a:buClr>
              <a:buFont typeface="Arial"/>
              <a:buChar char="•"/>
            </a:pPr>
            <a:r>
              <a:rPr b="0" lang="en-US" sz="2400" spc="-1" strike="noStrike">
                <a:solidFill>
                  <a:srgbClr val="ffffff"/>
                </a:solidFill>
                <a:latin typeface="Calibri"/>
                <a:ea typeface="DejaVu Sans"/>
              </a:rPr>
              <a:t>d</a:t>
            </a:r>
            <a:endParaRPr b="0" lang="en-US" sz="2400" spc="-1" strike="noStrike">
              <a:latin typeface="Arial"/>
            </a:endParaRPr>
          </a:p>
          <a:p>
            <a:pPr lvl="2" marL="914400" indent="-227160">
              <a:lnSpc>
                <a:spcPct val="90000"/>
              </a:lnSpc>
              <a:spcBef>
                <a:spcPts val="499"/>
              </a:spcBef>
              <a:buClr>
                <a:srgbClr val="000000"/>
              </a:buClr>
              <a:buFont typeface="Arial"/>
              <a:buChar char="•"/>
            </a:pPr>
            <a:r>
              <a:rPr b="0" lang="en-US" sz="2400" spc="-1" strike="noStrike">
                <a:solidFill>
                  <a:srgbClr val="000000"/>
                </a:solidFill>
                <a:latin typeface="Calibri"/>
                <a:ea typeface="DejaVu Sans"/>
              </a:rPr>
              <a:t>d is the dimensionality</a:t>
            </a:r>
            <a:endParaRPr b="0" lang="en-US" sz="2400" spc="-1" strike="noStrike">
              <a:latin typeface="Arial"/>
            </a:endParaRPr>
          </a:p>
          <a:p>
            <a:pPr lvl="2" marL="914400" indent="-227160">
              <a:lnSpc>
                <a:spcPct val="90000"/>
              </a:lnSpc>
              <a:spcBef>
                <a:spcPts val="499"/>
              </a:spcBef>
              <a:buClr>
                <a:srgbClr val="000000"/>
              </a:buClr>
              <a:buFont typeface="Arial"/>
              <a:buChar char="•"/>
            </a:pPr>
            <a:r>
              <a:rPr b="0" lang="en-US" sz="2400" spc="-1" strike="noStrike">
                <a:solidFill>
                  <a:srgbClr val="000000"/>
                </a:solidFill>
                <a:latin typeface="Calibri"/>
                <a:ea typeface="DejaVu Sans"/>
              </a:rPr>
              <a:t> </a:t>
            </a:r>
            <a:r>
              <a:rPr b="0" lang="en-US" sz="2400" spc="-1" strike="noStrike">
                <a:solidFill>
                  <a:srgbClr val="000000"/>
                </a:solidFill>
                <a:latin typeface="Calibri"/>
                <a:ea typeface="DejaVu Sans"/>
              </a:rPr>
              <a:t>λ is the side lengths of the SVs</a:t>
            </a:r>
            <a:endParaRPr b="0" lang="en-US" sz="2400" spc="-1" strike="noStrike">
              <a:latin typeface="Arial"/>
            </a:endParaRPr>
          </a:p>
          <a:p>
            <a:pPr lvl="2" marL="914400" indent="-227160">
              <a:lnSpc>
                <a:spcPct val="90000"/>
              </a:lnSpc>
              <a:spcBef>
                <a:spcPts val="499"/>
              </a:spcBef>
              <a:buClr>
                <a:srgbClr val="000000"/>
              </a:buClr>
              <a:buFont typeface="Arial"/>
              <a:buChar char="•"/>
            </a:pPr>
            <a:r>
              <a:rPr b="0" lang="en-US" sz="2400" spc="-1" strike="noStrike">
                <a:solidFill>
                  <a:srgbClr val="000000"/>
                </a:solidFill>
                <a:latin typeface="Calibri"/>
                <a:ea typeface="DejaVu Sans"/>
              </a:rPr>
              <a:t>Ds is the diffusion coefficient</a:t>
            </a:r>
            <a:endParaRPr b="0" lang="en-US" sz="2400" spc="-1" strike="noStrike">
              <a:latin typeface="Arial"/>
            </a:endParaRPr>
          </a:p>
          <a:p>
            <a:pPr marL="228600" indent="-227160">
              <a:lnSpc>
                <a:spcPct val="90000"/>
              </a:lnSpc>
              <a:spcBef>
                <a:spcPts val="499"/>
              </a:spcBef>
              <a:buClr>
                <a:srgbClr val="000000"/>
              </a:buClr>
              <a:buFont typeface="Arial"/>
              <a:buChar char="•"/>
            </a:pPr>
            <a:r>
              <a:rPr b="0" lang="en-US" sz="2800" spc="-1" strike="noStrike">
                <a:solidFill>
                  <a:srgbClr val="000000"/>
                </a:solidFill>
                <a:latin typeface="Calibri"/>
                <a:ea typeface="DejaVu Sans"/>
              </a:rPr>
              <a:t>Calculated from Flick Law</a:t>
            </a:r>
            <a:endParaRPr b="0" lang="en-US" sz="2800" spc="-1" strike="noStrike">
              <a:latin typeface="Arial"/>
            </a:endParaRPr>
          </a:p>
        </p:txBody>
      </p:sp>
      <p:sp>
        <p:nvSpPr>
          <p:cNvPr id="312" name="CustomShape 3"/>
          <p:cNvSpPr/>
          <p:nvPr/>
        </p:nvSpPr>
        <p:spPr>
          <a:xfrm>
            <a:off x="4924080" y="6211800"/>
            <a:ext cx="7154640" cy="636480"/>
          </a:xfrm>
          <a:prstGeom prst="rect">
            <a:avLst/>
          </a:prstGeom>
          <a:noFill/>
          <a:ln>
            <a:noFill/>
          </a:ln>
        </p:spPr>
        <p:style>
          <a:lnRef idx="0"/>
          <a:fillRef idx="0"/>
          <a:effectRef idx="0"/>
          <a:fontRef idx="minor"/>
        </p:style>
        <p:txBody>
          <a:bodyPr lIns="90000" rIns="90000" tIns="45000" bIns="45000">
            <a:noAutofit/>
          </a:bodyPr>
          <a:p>
            <a:pPr algn="ctr">
              <a:lnSpc>
                <a:spcPct val="100000"/>
              </a:lnSpc>
            </a:pPr>
            <a:r>
              <a:rPr b="1" lang="en-US" sz="1200" spc="-1" strike="noStrike">
                <a:solidFill>
                  <a:srgbClr val="000000"/>
                </a:solidFill>
                <a:latin typeface="Calibri"/>
                <a:ea typeface="DejaVu Sans"/>
              </a:rPr>
              <a:t>Rodriguez JV, Kaandorp J. A. Dobrzynski M., Blom JG.</a:t>
            </a:r>
            <a:r>
              <a:rPr b="0" lang="en-US" sz="1200" spc="-1" strike="noStrike">
                <a:solidFill>
                  <a:srgbClr val="000000"/>
                </a:solidFill>
                <a:latin typeface="Calibri"/>
                <a:ea typeface="DejaVu Sans"/>
              </a:rPr>
              <a:t>: </a:t>
            </a:r>
            <a:r>
              <a:rPr b="0" i="1" lang="en-US" sz="1200" spc="-1" strike="noStrike">
                <a:solidFill>
                  <a:srgbClr val="000000"/>
                </a:solidFill>
                <a:latin typeface="Calibri"/>
                <a:ea typeface="DejaVu Sans"/>
              </a:rPr>
              <a:t>Spatial stochastic modelling of the phosphoenolpyruvate-dependent phosphotransferase (pts) pathway in escherichia coli. </a:t>
            </a:r>
            <a:r>
              <a:rPr b="1" lang="en-US" sz="1200" spc="-1" strike="noStrike">
                <a:solidFill>
                  <a:srgbClr val="000000"/>
                </a:solidFill>
                <a:latin typeface="Calibri"/>
                <a:ea typeface="DejaVu Sans"/>
              </a:rPr>
              <a:t>Bioinformatics (2015); 22:1895-901.</a:t>
            </a:r>
            <a:endParaRPr b="0" lang="en-US" sz="1200" spc="-1" strike="noStrike">
              <a:latin typeface="Arial"/>
            </a:endParaRPr>
          </a:p>
        </p:txBody>
      </p:sp>
      <p:pic>
        <p:nvPicPr>
          <p:cNvPr id="313" name="Picture 2" descr=""/>
          <p:cNvPicPr/>
          <p:nvPr/>
        </p:nvPicPr>
        <p:blipFill>
          <a:blip r:embed="rId2"/>
          <a:stretch/>
        </p:blipFill>
        <p:spPr>
          <a:xfrm>
            <a:off x="2724120" y="2428920"/>
            <a:ext cx="1770840" cy="428040"/>
          </a:xfrm>
          <a:prstGeom prst="rect">
            <a:avLst/>
          </a:prstGeom>
          <a:ln>
            <a:noFill/>
          </a:ln>
        </p:spPr>
      </p:pic>
      <p:pic>
        <p:nvPicPr>
          <p:cNvPr id="314" name="Picture 4" descr=""/>
          <p:cNvPicPr/>
          <p:nvPr/>
        </p:nvPicPr>
        <p:blipFill>
          <a:blip r:embed="rId3"/>
          <a:stretch/>
        </p:blipFill>
        <p:spPr>
          <a:xfrm>
            <a:off x="1409760" y="3166920"/>
            <a:ext cx="1313640" cy="637560"/>
          </a:xfrm>
          <a:prstGeom prst="rect">
            <a:avLst/>
          </a:prstGeom>
          <a:ln>
            <a:noFill/>
          </a:ln>
        </p:spPr>
      </p:pic>
      <p:sp>
        <p:nvSpPr>
          <p:cNvPr id="315" name="CustomShape 4"/>
          <p:cNvSpPr/>
          <p:nvPr/>
        </p:nvSpPr>
        <p:spPr>
          <a:xfrm>
            <a:off x="188280" y="599040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78B7F827-368D-4369-9014-9C025B9F541F}" type="slidenum">
              <a:rPr b="0" lang="en-US" sz="1800" spc="-1" strike="noStrike">
                <a:solidFill>
                  <a:srgbClr val="000000"/>
                </a:solidFill>
                <a:latin typeface="Arial"/>
                <a:ea typeface="DejaVu Sans"/>
              </a:rPr>
              <a:t>&lt;number&gt;</a:t>
            </a:fld>
            <a:r>
              <a:rPr b="0" lang="en-US" sz="1800" spc="-1" strike="noStrike">
                <a:solidFill>
                  <a:srgbClr val="000000"/>
                </a:solidFill>
                <a:latin typeface="Arial"/>
                <a:ea typeface="DejaVu Sans"/>
              </a:rPr>
              <a:t>/15</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pic>
        <p:nvPicPr>
          <p:cNvPr id="316" name="Content Placeholder 3" descr=""/>
          <p:cNvPicPr/>
          <p:nvPr/>
        </p:nvPicPr>
        <p:blipFill>
          <a:blip r:embed="rId1"/>
          <a:stretch/>
        </p:blipFill>
        <p:spPr>
          <a:xfrm>
            <a:off x="2299680" y="1692720"/>
            <a:ext cx="1658880" cy="1199160"/>
          </a:xfrm>
          <a:prstGeom prst="rect">
            <a:avLst/>
          </a:prstGeom>
          <a:ln>
            <a:noFill/>
          </a:ln>
        </p:spPr>
      </p:pic>
      <p:pic>
        <p:nvPicPr>
          <p:cNvPr id="317" name="Picture 2" descr=""/>
          <p:cNvPicPr/>
          <p:nvPr/>
        </p:nvPicPr>
        <p:blipFill>
          <a:blip r:embed="rId2"/>
          <a:stretch/>
        </p:blipFill>
        <p:spPr>
          <a:xfrm>
            <a:off x="7506360" y="1511640"/>
            <a:ext cx="2924640" cy="1561320"/>
          </a:xfrm>
          <a:prstGeom prst="rect">
            <a:avLst/>
          </a:prstGeom>
          <a:ln>
            <a:noFill/>
          </a:ln>
        </p:spPr>
      </p:pic>
      <p:pic>
        <p:nvPicPr>
          <p:cNvPr id="318" name="Picture 3" descr=""/>
          <p:cNvPicPr/>
          <p:nvPr/>
        </p:nvPicPr>
        <p:blipFill>
          <a:blip r:embed="rId3"/>
          <a:stretch/>
        </p:blipFill>
        <p:spPr>
          <a:xfrm>
            <a:off x="5277240" y="2956320"/>
            <a:ext cx="2614320" cy="629640"/>
          </a:xfrm>
          <a:prstGeom prst="rect">
            <a:avLst/>
          </a:prstGeom>
          <a:ln>
            <a:noFill/>
          </a:ln>
        </p:spPr>
      </p:pic>
      <p:pic>
        <p:nvPicPr>
          <p:cNvPr id="319" name="Picture 4" descr=""/>
          <p:cNvPicPr/>
          <p:nvPr/>
        </p:nvPicPr>
        <p:blipFill>
          <a:blip r:embed="rId4"/>
          <a:stretch/>
        </p:blipFill>
        <p:spPr>
          <a:xfrm>
            <a:off x="1469160" y="3753360"/>
            <a:ext cx="9252360" cy="1356120"/>
          </a:xfrm>
          <a:prstGeom prst="rect">
            <a:avLst/>
          </a:prstGeom>
          <a:ln>
            <a:noFill/>
          </a:ln>
        </p:spPr>
      </p:pic>
      <p:pic>
        <p:nvPicPr>
          <p:cNvPr id="320" name="Picture 5" descr=""/>
          <p:cNvPicPr/>
          <p:nvPr/>
        </p:nvPicPr>
        <p:blipFill>
          <a:blip r:embed="rId5"/>
          <a:stretch/>
        </p:blipFill>
        <p:spPr>
          <a:xfrm>
            <a:off x="4777200" y="5529600"/>
            <a:ext cx="2056320" cy="789480"/>
          </a:xfrm>
          <a:prstGeom prst="rect">
            <a:avLst/>
          </a:prstGeom>
          <a:ln>
            <a:noFill/>
          </a:ln>
        </p:spPr>
      </p:pic>
      <p:sp>
        <p:nvSpPr>
          <p:cNvPr id="321" name="CustomShape 1"/>
          <p:cNvSpPr/>
          <p:nvPr/>
        </p:nvSpPr>
        <p:spPr>
          <a:xfrm>
            <a:off x="464400" y="2174760"/>
            <a:ext cx="20091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Stokes-Einstein:</a:t>
            </a:r>
            <a:endParaRPr b="0" lang="en-US" sz="1800" spc="-1" strike="noStrike">
              <a:latin typeface="Arial"/>
            </a:endParaRPr>
          </a:p>
        </p:txBody>
      </p:sp>
      <p:sp>
        <p:nvSpPr>
          <p:cNvPr id="322" name="CustomShape 2"/>
          <p:cNvSpPr/>
          <p:nvPr/>
        </p:nvSpPr>
        <p:spPr>
          <a:xfrm>
            <a:off x="3959640" y="2292840"/>
            <a:ext cx="3546000" cy="360"/>
          </a:xfrm>
          <a:custGeom>
            <a:avLst/>
            <a:gdLst/>
            <a:ahLst/>
            <a:rect l="l" t="t" r="r" b="b"/>
            <a:pathLst>
              <a:path w="21600" h="21600">
                <a:moveTo>
                  <a:pt x="0" y="0"/>
                </a:moveTo>
                <a:lnTo>
                  <a:pt x="21600" y="21600"/>
                </a:lnTo>
              </a:path>
            </a:pathLst>
          </a:custGeom>
          <a:noFill/>
          <a:ln w="28440">
            <a:solidFill>
              <a:srgbClr val="3f6ec2"/>
            </a:solidFill>
            <a:round/>
            <a:tailEnd len="med" type="triangle" w="med"/>
          </a:ln>
        </p:spPr>
        <p:style>
          <a:lnRef idx="1">
            <a:schemeClr val="accent1"/>
          </a:lnRef>
          <a:fillRef idx="0">
            <a:schemeClr val="accent1"/>
          </a:fillRef>
          <a:effectRef idx="0">
            <a:schemeClr val="accent1"/>
          </a:effectRef>
          <a:fontRef idx="minor"/>
        </p:style>
      </p:sp>
      <p:sp>
        <p:nvSpPr>
          <p:cNvPr id="323" name="CustomShape 3"/>
          <p:cNvSpPr/>
          <p:nvPr/>
        </p:nvSpPr>
        <p:spPr>
          <a:xfrm>
            <a:off x="4435560" y="1874160"/>
            <a:ext cx="259452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Assuming globularity</a:t>
            </a:r>
            <a:endParaRPr b="0" lang="en-US" sz="1800" spc="-1" strike="noStrike">
              <a:latin typeface="Arial"/>
            </a:endParaRPr>
          </a:p>
        </p:txBody>
      </p:sp>
      <p:sp>
        <p:nvSpPr>
          <p:cNvPr id="324" name="CustomShape 4"/>
          <p:cNvSpPr/>
          <p:nvPr/>
        </p:nvSpPr>
        <p:spPr>
          <a:xfrm flipH="1">
            <a:off x="6094440" y="3074400"/>
            <a:ext cx="2872440" cy="678240"/>
          </a:xfrm>
          <a:custGeom>
            <a:avLst/>
            <a:gdLst/>
            <a:ahLst/>
            <a:rect l="l" t="t" r="r" b="b"/>
            <a:pathLst>
              <a:path w="21600" h="21600">
                <a:moveTo>
                  <a:pt x="0" y="0"/>
                </a:moveTo>
                <a:lnTo>
                  <a:pt x="21600" y="21600"/>
                </a:lnTo>
              </a:path>
            </a:pathLst>
          </a:custGeom>
          <a:noFill/>
          <a:ln w="28440">
            <a:solidFill>
              <a:srgbClr val="3f6ec2"/>
            </a:solidFill>
            <a:round/>
            <a:tailEnd len="med" type="triangle" w="med"/>
          </a:ln>
        </p:spPr>
        <p:style>
          <a:lnRef idx="1">
            <a:schemeClr val="accent1"/>
          </a:lnRef>
          <a:fillRef idx="0">
            <a:schemeClr val="accent1"/>
          </a:fillRef>
          <a:effectRef idx="0">
            <a:schemeClr val="accent1"/>
          </a:effectRef>
          <a:fontRef idx="minor"/>
        </p:style>
      </p:sp>
      <p:sp>
        <p:nvSpPr>
          <p:cNvPr id="325" name="CustomShape 5"/>
          <p:cNvSpPr/>
          <p:nvPr/>
        </p:nvSpPr>
        <p:spPr>
          <a:xfrm flipH="1">
            <a:off x="6833160" y="4863600"/>
            <a:ext cx="3063960" cy="1060560"/>
          </a:xfrm>
          <a:custGeom>
            <a:avLst/>
            <a:gdLst/>
            <a:ahLst/>
            <a:rect l="l" t="t" r="r" b="b"/>
            <a:pathLst>
              <a:path w="21600" h="21600">
                <a:moveTo>
                  <a:pt x="0" y="0"/>
                </a:moveTo>
                <a:lnTo>
                  <a:pt x="21600" y="21600"/>
                </a:lnTo>
              </a:path>
            </a:pathLst>
          </a:custGeom>
          <a:noFill/>
          <a:ln w="28440">
            <a:solidFill>
              <a:srgbClr val="3f6ec2"/>
            </a:solidFill>
            <a:round/>
            <a:tailEnd len="med" type="triangle" w="med"/>
          </a:ln>
        </p:spPr>
        <p:style>
          <a:lnRef idx="1">
            <a:schemeClr val="accent1"/>
          </a:lnRef>
          <a:fillRef idx="0">
            <a:schemeClr val="accent1"/>
          </a:fillRef>
          <a:effectRef idx="0">
            <a:schemeClr val="accent1"/>
          </a:effectRef>
          <a:fontRef idx="minor"/>
        </p:style>
      </p:sp>
      <p:sp>
        <p:nvSpPr>
          <p:cNvPr id="326" name="CustomShape 6"/>
          <p:cNvSpPr/>
          <p:nvPr/>
        </p:nvSpPr>
        <p:spPr>
          <a:xfrm>
            <a:off x="8070120" y="5333400"/>
            <a:ext cx="286128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Applying for complexes</a:t>
            </a:r>
            <a:endParaRPr b="0" lang="en-US" sz="1800" spc="-1" strike="noStrike">
              <a:latin typeface="Arial"/>
            </a:endParaRPr>
          </a:p>
        </p:txBody>
      </p:sp>
      <p:sp>
        <p:nvSpPr>
          <p:cNvPr id="327" name="CustomShape 7"/>
          <p:cNvSpPr/>
          <p:nvPr/>
        </p:nvSpPr>
        <p:spPr>
          <a:xfrm>
            <a:off x="2152800" y="83520"/>
            <a:ext cx="7885800" cy="1324440"/>
          </a:xfrm>
          <a:prstGeom prst="rect">
            <a:avLst/>
          </a:prstGeom>
          <a:noFill/>
          <a:ln>
            <a:noFill/>
          </a:ln>
        </p:spPr>
        <p:style>
          <a:lnRef idx="0"/>
          <a:fillRef idx="0"/>
          <a:effectRef idx="0"/>
          <a:fontRef idx="minor"/>
        </p:style>
        <p:txBody>
          <a:bodyPr lIns="90000" rIns="90000" tIns="45000" bIns="45000" anchor="ctr">
            <a:normAutofit/>
          </a:bodyPr>
          <a:p>
            <a:pPr algn="ctr">
              <a:lnSpc>
                <a:spcPct val="90000"/>
              </a:lnSpc>
            </a:pPr>
            <a:r>
              <a:rPr b="0" lang="en-US" sz="3200" spc="-1" strike="noStrike">
                <a:solidFill>
                  <a:srgbClr val="ffffff"/>
                </a:solidFill>
                <a:latin typeface="Calibri Light (Headings)"/>
                <a:ea typeface="DejaVu Sans"/>
              </a:rPr>
              <a:t>Estimating diffusion coefficients</a:t>
            </a:r>
            <a:endParaRPr b="0" lang="en-US" sz="3200" spc="-1" strike="noStrike">
              <a:latin typeface="Arial"/>
            </a:endParaRPr>
          </a:p>
        </p:txBody>
      </p:sp>
      <p:sp>
        <p:nvSpPr>
          <p:cNvPr id="328" name="CustomShape 8"/>
          <p:cNvSpPr/>
          <p:nvPr/>
        </p:nvSpPr>
        <p:spPr>
          <a:xfrm>
            <a:off x="10267560" y="599184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F48D8E91-E068-4C43-9818-B9CD2F1552BC}" type="slidenum">
              <a:rPr b="0" lang="en-US" sz="1800" spc="-1" strike="noStrike">
                <a:solidFill>
                  <a:srgbClr val="000000"/>
                </a:solidFill>
                <a:latin typeface="Arial"/>
                <a:ea typeface="DejaVu Sans"/>
              </a:rPr>
              <a:t>8</a:t>
            </a:fld>
            <a:r>
              <a:rPr b="0" lang="en-US" sz="1800" spc="-1" strike="noStrike">
                <a:solidFill>
                  <a:srgbClr val="000000"/>
                </a:solidFill>
                <a:latin typeface="Arial"/>
                <a:ea typeface="DejaVu Sans"/>
              </a:rPr>
              <a:t>/15</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29" name="CustomShape 1"/>
          <p:cNvSpPr/>
          <p:nvPr/>
        </p:nvSpPr>
        <p:spPr>
          <a:xfrm flipV="1">
            <a:off x="8941320" y="4397040"/>
            <a:ext cx="2109600" cy="8280"/>
          </a:xfrm>
          <a:custGeom>
            <a:avLst/>
            <a:gdLst/>
            <a:ahLst/>
            <a:rect l="l" t="t" r="r" b="b"/>
            <a:pathLst>
              <a:path w="21600" h="21600">
                <a:moveTo>
                  <a:pt x="0" y="0"/>
                </a:moveTo>
                <a:lnTo>
                  <a:pt x="21600" y="21600"/>
                </a:lnTo>
              </a:path>
            </a:pathLst>
          </a:custGeom>
          <a:noFill/>
          <a:ln>
            <a:solidFill>
              <a:schemeClr val="accent2">
                <a:lumMod val="75000"/>
              </a:schemeClr>
            </a:solidFill>
            <a:round/>
            <a:tailEnd len="med" type="triangle" w="med"/>
          </a:ln>
          <a:effectLst>
            <a:outerShdw blurRad="40000" dir="5400000" dist="23040" rotWithShape="0">
              <a:srgbClr val="000000">
                <a:alpha val="35000"/>
              </a:srgbClr>
            </a:outerShdw>
          </a:effectLst>
        </p:spPr>
        <p:style>
          <a:lnRef idx="3">
            <a:schemeClr val="accent1"/>
          </a:lnRef>
          <a:fillRef idx="0">
            <a:schemeClr val="accent1"/>
          </a:fillRef>
          <a:effectRef idx="2">
            <a:schemeClr val="accent1"/>
          </a:effectRef>
          <a:fontRef idx="minor"/>
        </p:style>
      </p:sp>
      <p:sp>
        <p:nvSpPr>
          <p:cNvPr id="330" name="CustomShape 2"/>
          <p:cNvSpPr/>
          <p:nvPr/>
        </p:nvSpPr>
        <p:spPr>
          <a:xfrm flipV="1">
            <a:off x="5807520" y="4397040"/>
            <a:ext cx="3138120" cy="8280"/>
          </a:xfrm>
          <a:custGeom>
            <a:avLst/>
            <a:gdLst/>
            <a:ahLst/>
            <a:rect l="l" t="t" r="r" b="b"/>
            <a:pathLst>
              <a:path w="21600" h="21600">
                <a:moveTo>
                  <a:pt x="0" y="0"/>
                </a:moveTo>
                <a:lnTo>
                  <a:pt x="21600" y="21600"/>
                </a:lnTo>
              </a:path>
            </a:pathLst>
          </a:custGeom>
          <a:noFill/>
          <a:ln>
            <a:solidFill>
              <a:schemeClr val="accent6"/>
            </a:solidFill>
            <a:round/>
          </a:ln>
          <a:effectLst>
            <a:outerShdw blurRad="40000" dir="5400000" dist="23040" rotWithShape="0">
              <a:srgbClr val="000000">
                <a:alpha val="35000"/>
              </a:srgbClr>
            </a:outerShdw>
          </a:effectLst>
        </p:spPr>
        <p:style>
          <a:lnRef idx="3">
            <a:schemeClr val="accent1"/>
          </a:lnRef>
          <a:fillRef idx="0">
            <a:schemeClr val="accent1"/>
          </a:fillRef>
          <a:effectRef idx="2">
            <a:schemeClr val="accent1"/>
          </a:effectRef>
          <a:fontRef idx="minor"/>
        </p:style>
      </p:sp>
      <p:sp>
        <p:nvSpPr>
          <p:cNvPr id="331" name="CustomShape 3"/>
          <p:cNvSpPr/>
          <p:nvPr/>
        </p:nvSpPr>
        <p:spPr>
          <a:xfrm flipV="1">
            <a:off x="873720" y="4425480"/>
            <a:ext cx="3709800" cy="8280"/>
          </a:xfrm>
          <a:custGeom>
            <a:avLst/>
            <a:gdLst/>
            <a:ahLst/>
            <a:rect l="l" t="t" r="r" b="b"/>
            <a:pathLst>
              <a:path w="21600" h="21600">
                <a:moveTo>
                  <a:pt x="0" y="0"/>
                </a:moveTo>
                <a:lnTo>
                  <a:pt x="21600" y="21600"/>
                </a:lnTo>
              </a:path>
            </a:pathLst>
          </a:custGeom>
          <a:noFill/>
          <a:ln>
            <a:solidFill>
              <a:srgbClr val="7030a0"/>
            </a:solidFill>
            <a:round/>
          </a:ln>
          <a:effectLst>
            <a:outerShdw blurRad="40000" dir="5400000" dist="23040" rotWithShape="0">
              <a:srgbClr val="000000">
                <a:alpha val="35000"/>
              </a:srgbClr>
            </a:outerShdw>
          </a:effectLst>
        </p:spPr>
        <p:style>
          <a:lnRef idx="3">
            <a:schemeClr val="accent1"/>
          </a:lnRef>
          <a:fillRef idx="0">
            <a:schemeClr val="accent1"/>
          </a:fillRef>
          <a:effectRef idx="2">
            <a:schemeClr val="accent1"/>
          </a:effectRef>
          <a:fontRef idx="minor"/>
        </p:style>
      </p:sp>
      <p:sp>
        <p:nvSpPr>
          <p:cNvPr id="332" name="Line 4"/>
          <p:cNvSpPr/>
          <p:nvPr/>
        </p:nvSpPr>
        <p:spPr>
          <a:xfrm flipV="1">
            <a:off x="4575240" y="4413600"/>
            <a:ext cx="1267200" cy="16200"/>
          </a:xfrm>
          <a:prstGeom prst="line">
            <a:avLst/>
          </a:prstGeom>
          <a:ln>
            <a:solidFill>
              <a:schemeClr val="accent5"/>
            </a:solidFill>
            <a:round/>
          </a:ln>
        </p:spPr>
        <p:style>
          <a:lnRef idx="3">
            <a:schemeClr val="accent2"/>
          </a:lnRef>
          <a:fillRef idx="0">
            <a:schemeClr val="accent2"/>
          </a:fillRef>
          <a:effectRef idx="2">
            <a:schemeClr val="accent2"/>
          </a:effectRef>
          <a:fontRef idx="minor"/>
        </p:style>
      </p:sp>
      <p:sp>
        <p:nvSpPr>
          <p:cNvPr id="333" name="CustomShape 5"/>
          <p:cNvSpPr/>
          <p:nvPr/>
        </p:nvSpPr>
        <p:spPr>
          <a:xfrm>
            <a:off x="838080" y="126720"/>
            <a:ext cx="10514520" cy="1324440"/>
          </a:xfrm>
          <a:prstGeom prst="rect">
            <a:avLst/>
          </a:prstGeom>
          <a:noFill/>
          <a:ln>
            <a:noFill/>
          </a:ln>
        </p:spPr>
        <p:style>
          <a:lnRef idx="0"/>
          <a:fillRef idx="0"/>
          <a:effectRef idx="0"/>
          <a:fontRef idx="minor"/>
        </p:style>
        <p:txBody>
          <a:bodyPr lIns="90000" rIns="90000" tIns="45000" bIns="45000" anchor="ctr">
            <a:normAutofit/>
          </a:bodyPr>
          <a:p>
            <a:pPr algn="ctr">
              <a:lnSpc>
                <a:spcPct val="90000"/>
              </a:lnSpc>
            </a:pPr>
            <a:r>
              <a:rPr b="0" lang="en-US" sz="3200" spc="-1" strike="noStrike">
                <a:solidFill>
                  <a:srgbClr val="ffffff"/>
                </a:solidFill>
                <a:latin typeface="Calibri Light"/>
                <a:ea typeface="DejaVu Sans"/>
              </a:rPr>
              <a:t>Partial Propensity method</a:t>
            </a:r>
            <a:endParaRPr b="0" lang="en-US" sz="3200" spc="-1" strike="noStrike">
              <a:latin typeface="Arial"/>
            </a:endParaRPr>
          </a:p>
        </p:txBody>
      </p:sp>
      <p:sp>
        <p:nvSpPr>
          <p:cNvPr id="334" name="CustomShape 6"/>
          <p:cNvSpPr/>
          <p:nvPr/>
        </p:nvSpPr>
        <p:spPr>
          <a:xfrm>
            <a:off x="468360" y="3471120"/>
            <a:ext cx="2248560" cy="3945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1" lang="en-US" sz="2000" spc="-1" strike="noStrike">
                <a:solidFill>
                  <a:srgbClr val="000000"/>
                </a:solidFill>
                <a:latin typeface="Calibri"/>
                <a:ea typeface="DejaVu Sans"/>
              </a:rPr>
              <a:t>Partial Propensity:</a:t>
            </a:r>
            <a:endParaRPr b="0" lang="en-US" sz="2000" spc="-1" strike="noStrike">
              <a:latin typeface="Arial"/>
            </a:endParaRPr>
          </a:p>
        </p:txBody>
      </p:sp>
      <p:sp>
        <p:nvSpPr>
          <p:cNvPr id="335" name="CustomShape 7"/>
          <p:cNvSpPr/>
          <p:nvPr/>
        </p:nvSpPr>
        <p:spPr>
          <a:xfrm>
            <a:off x="873720" y="2531160"/>
            <a:ext cx="10177200" cy="360"/>
          </a:xfrm>
          <a:custGeom>
            <a:avLst/>
            <a:gdLst/>
            <a:ahLst/>
            <a:rect l="l" t="t" r="r" b="b"/>
            <a:pathLst>
              <a:path w="21600" h="21600">
                <a:moveTo>
                  <a:pt x="0" y="0"/>
                </a:moveTo>
                <a:lnTo>
                  <a:pt x="21600" y="21600"/>
                </a:lnTo>
              </a:path>
            </a:pathLst>
          </a:custGeom>
          <a:noFill/>
          <a:ln>
            <a:solidFill>
              <a:schemeClr val="accent2">
                <a:lumMod val="75000"/>
              </a:schemeClr>
            </a:solidFill>
            <a:round/>
            <a:tailEnd len="med" type="triangle" w="med"/>
          </a:ln>
          <a:effectLst>
            <a:outerShdw blurRad="40000" dir="5400000" dist="23040" rotWithShape="0">
              <a:srgbClr val="000000">
                <a:alpha val="35000"/>
              </a:srgbClr>
            </a:outerShdw>
          </a:effectLst>
        </p:spPr>
        <p:style>
          <a:lnRef idx="3">
            <a:schemeClr val="accent1"/>
          </a:lnRef>
          <a:fillRef idx="0">
            <a:schemeClr val="accent1"/>
          </a:fillRef>
          <a:effectRef idx="2">
            <a:schemeClr val="accent1"/>
          </a:effectRef>
          <a:fontRef idx="minor"/>
        </p:style>
      </p:sp>
      <p:sp>
        <p:nvSpPr>
          <p:cNvPr id="336" name="Line 8"/>
          <p:cNvSpPr/>
          <p:nvPr/>
        </p:nvSpPr>
        <p:spPr>
          <a:xfrm>
            <a:off x="873000" y="238716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37" name="Line 9"/>
          <p:cNvSpPr/>
          <p:nvPr/>
        </p:nvSpPr>
        <p:spPr>
          <a:xfrm>
            <a:off x="2130480" y="239112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38" name="Line 10"/>
          <p:cNvSpPr/>
          <p:nvPr/>
        </p:nvSpPr>
        <p:spPr>
          <a:xfrm>
            <a:off x="4993560" y="239112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39" name="Line 11"/>
          <p:cNvSpPr/>
          <p:nvPr/>
        </p:nvSpPr>
        <p:spPr>
          <a:xfrm>
            <a:off x="5533920" y="239112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40" name="Line 12"/>
          <p:cNvSpPr/>
          <p:nvPr/>
        </p:nvSpPr>
        <p:spPr>
          <a:xfrm>
            <a:off x="5851440" y="239112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41" name="Line 13"/>
          <p:cNvSpPr/>
          <p:nvPr/>
        </p:nvSpPr>
        <p:spPr>
          <a:xfrm>
            <a:off x="7070760" y="241632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42" name="Line 14"/>
          <p:cNvSpPr/>
          <p:nvPr/>
        </p:nvSpPr>
        <p:spPr>
          <a:xfrm>
            <a:off x="8962920" y="238716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43" name="CustomShape 15"/>
          <p:cNvSpPr/>
          <p:nvPr/>
        </p:nvSpPr>
        <p:spPr>
          <a:xfrm>
            <a:off x="1395360" y="269100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050" spc="-1" strike="noStrike">
                <a:solidFill>
                  <a:srgbClr val="000000"/>
                </a:solidFill>
                <a:latin typeface="Calibri"/>
                <a:ea typeface="DejaVu Sans"/>
              </a:rPr>
              <a:t>1</a:t>
            </a:r>
            <a:endParaRPr b="0" lang="en-US" sz="1050" spc="-1" strike="noStrike">
              <a:latin typeface="Arial"/>
            </a:endParaRPr>
          </a:p>
          <a:p>
            <a:pPr>
              <a:lnSpc>
                <a:spcPct val="100000"/>
              </a:lnSpc>
            </a:pPr>
            <a:endParaRPr b="0" lang="en-US" sz="1050" spc="-1" strike="noStrike">
              <a:latin typeface="Arial"/>
            </a:endParaRPr>
          </a:p>
          <a:p>
            <a:pPr>
              <a:lnSpc>
                <a:spcPct val="100000"/>
              </a:lnSpc>
            </a:pPr>
            <a:endParaRPr b="0" lang="en-US" sz="1050" spc="-1" strike="noStrike">
              <a:latin typeface="Arial"/>
            </a:endParaRPr>
          </a:p>
        </p:txBody>
      </p:sp>
      <p:sp>
        <p:nvSpPr>
          <p:cNvPr id="344" name="CustomShape 16"/>
          <p:cNvSpPr/>
          <p:nvPr/>
        </p:nvSpPr>
        <p:spPr>
          <a:xfrm>
            <a:off x="3570840" y="269100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3</a:t>
            </a:r>
            <a:endParaRPr b="0" lang="en-US" sz="1100" spc="-1" strike="noStrike">
              <a:latin typeface="Arial"/>
            </a:endParaRPr>
          </a:p>
        </p:txBody>
      </p:sp>
      <p:sp>
        <p:nvSpPr>
          <p:cNvPr id="345" name="CustomShape 17"/>
          <p:cNvSpPr/>
          <p:nvPr/>
        </p:nvSpPr>
        <p:spPr>
          <a:xfrm>
            <a:off x="5043600" y="269100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4</a:t>
            </a:r>
            <a:endParaRPr b="0" lang="en-US" sz="1100" spc="-1" strike="noStrike">
              <a:latin typeface="Arial"/>
            </a:endParaRPr>
          </a:p>
        </p:txBody>
      </p:sp>
      <p:sp>
        <p:nvSpPr>
          <p:cNvPr id="346" name="CustomShape 18"/>
          <p:cNvSpPr/>
          <p:nvPr/>
        </p:nvSpPr>
        <p:spPr>
          <a:xfrm>
            <a:off x="5533920" y="269100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050" spc="-1" strike="noStrike">
                <a:solidFill>
                  <a:srgbClr val="000000"/>
                </a:solidFill>
                <a:latin typeface="Calibri"/>
                <a:ea typeface="DejaVu Sans"/>
              </a:rPr>
              <a:t>5</a:t>
            </a:r>
            <a:endParaRPr b="0" lang="en-US" sz="1050" spc="-1" strike="noStrike">
              <a:latin typeface="Arial"/>
            </a:endParaRPr>
          </a:p>
        </p:txBody>
      </p:sp>
      <p:sp>
        <p:nvSpPr>
          <p:cNvPr id="347" name="CustomShape 19"/>
          <p:cNvSpPr/>
          <p:nvPr/>
        </p:nvSpPr>
        <p:spPr>
          <a:xfrm>
            <a:off x="6218280" y="269100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6</a:t>
            </a:r>
            <a:endParaRPr b="0" lang="en-US" sz="1100" spc="-1" strike="noStrike">
              <a:latin typeface="Arial"/>
            </a:endParaRPr>
          </a:p>
        </p:txBody>
      </p:sp>
      <p:sp>
        <p:nvSpPr>
          <p:cNvPr id="348" name="CustomShape 20"/>
          <p:cNvSpPr/>
          <p:nvPr/>
        </p:nvSpPr>
        <p:spPr>
          <a:xfrm>
            <a:off x="7858440" y="2687400"/>
            <a:ext cx="4305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1" lang="en-US" sz="1800" spc="-1" strike="noStrike">
                <a:solidFill>
                  <a:srgbClr val="ff0000"/>
                </a:solidFill>
                <a:latin typeface="Calibri"/>
                <a:ea typeface="DejaVu Sans"/>
              </a:rPr>
              <a:t>a</a:t>
            </a:r>
            <a:r>
              <a:rPr b="1" lang="en-US" sz="1100" spc="-1" strike="noStrike">
                <a:solidFill>
                  <a:srgbClr val="ff0000"/>
                </a:solidFill>
                <a:latin typeface="Calibri"/>
                <a:ea typeface="DejaVu Sans"/>
              </a:rPr>
              <a:t>7</a:t>
            </a:r>
            <a:endParaRPr b="0" lang="en-US" sz="1100" spc="-1" strike="noStrike">
              <a:latin typeface="Arial"/>
            </a:endParaRPr>
          </a:p>
        </p:txBody>
      </p:sp>
      <p:sp>
        <p:nvSpPr>
          <p:cNvPr id="349" name="CustomShape 21"/>
          <p:cNvSpPr/>
          <p:nvPr/>
        </p:nvSpPr>
        <p:spPr>
          <a:xfrm>
            <a:off x="9837720" y="269100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8</a:t>
            </a:r>
            <a:endParaRPr b="0" lang="en-US" sz="1100" spc="-1" strike="noStrike">
              <a:latin typeface="Arial"/>
            </a:endParaRPr>
          </a:p>
        </p:txBody>
      </p:sp>
      <p:sp>
        <p:nvSpPr>
          <p:cNvPr id="350" name="Line 22"/>
          <p:cNvSpPr/>
          <p:nvPr/>
        </p:nvSpPr>
        <p:spPr>
          <a:xfrm>
            <a:off x="2524680" y="240372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51" name="CustomShape 23"/>
          <p:cNvSpPr/>
          <p:nvPr/>
        </p:nvSpPr>
        <p:spPr>
          <a:xfrm>
            <a:off x="2149920" y="269100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050" spc="-1" strike="noStrike">
                <a:solidFill>
                  <a:srgbClr val="000000"/>
                </a:solidFill>
                <a:latin typeface="Calibri"/>
                <a:ea typeface="DejaVu Sans"/>
              </a:rPr>
              <a:t>2</a:t>
            </a:r>
            <a:endParaRPr b="0" lang="en-US" sz="1050" spc="-1" strike="noStrike">
              <a:latin typeface="Arial"/>
            </a:endParaRPr>
          </a:p>
        </p:txBody>
      </p:sp>
      <p:sp>
        <p:nvSpPr>
          <p:cNvPr id="352" name="CustomShape 24"/>
          <p:cNvSpPr/>
          <p:nvPr/>
        </p:nvSpPr>
        <p:spPr>
          <a:xfrm>
            <a:off x="4716720" y="4088160"/>
            <a:ext cx="148680" cy="275760"/>
          </a:xfrm>
          <a:prstGeom prst="downArrow">
            <a:avLst>
              <a:gd name="adj1" fmla="val 50000"/>
              <a:gd name="adj2" fmla="val 50000"/>
            </a:avLst>
          </a:prstGeom>
          <a:solidFill>
            <a:srgbClr val="ff0000"/>
          </a:solidFill>
          <a:ln>
            <a:solidFill>
              <a:srgbClr val="c00000"/>
            </a:solidFill>
            <a:round/>
          </a:ln>
        </p:spPr>
        <p:style>
          <a:lnRef idx="2">
            <a:schemeClr val="accent1">
              <a:shade val="50000"/>
            </a:schemeClr>
          </a:lnRef>
          <a:fillRef idx="1">
            <a:schemeClr val="accent1"/>
          </a:fillRef>
          <a:effectRef idx="0">
            <a:schemeClr val="accent1"/>
          </a:effectRef>
          <a:fontRef idx="minor"/>
        </p:style>
      </p:sp>
      <p:sp>
        <p:nvSpPr>
          <p:cNvPr id="353" name="CustomShape 25"/>
          <p:cNvSpPr/>
          <p:nvPr/>
        </p:nvSpPr>
        <p:spPr>
          <a:xfrm>
            <a:off x="1285920" y="30193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7030a0"/>
                </a:solidFill>
                <a:latin typeface="Arial"/>
                <a:ea typeface="DejaVu Sans"/>
              </a:rPr>
              <a:t>r</a:t>
            </a:r>
            <a:r>
              <a:rPr b="0" lang="en-US" sz="1050" spc="-1" strike="noStrike">
                <a:solidFill>
                  <a:srgbClr val="7030a0"/>
                </a:solidFill>
                <a:latin typeface="Arial"/>
                <a:ea typeface="DejaVu Sans"/>
              </a:rPr>
              <a:t>1</a:t>
            </a:r>
            <a:r>
              <a:rPr b="0" lang="en-US" sz="1400" spc="-1" strike="noStrike">
                <a:solidFill>
                  <a:srgbClr val="000000"/>
                </a:solidFill>
                <a:latin typeface="Arial"/>
                <a:ea typeface="DejaVu Sans"/>
              </a:rPr>
              <a:t>, </a:t>
            </a:r>
            <a:r>
              <a:rPr b="0" lang="en-US" sz="1400" spc="-1" strike="noStrike">
                <a:solidFill>
                  <a:srgbClr val="5b9bd5"/>
                </a:solidFill>
                <a:latin typeface="Arial"/>
                <a:ea typeface="DejaVu Sans"/>
              </a:rPr>
              <a:t>r</a:t>
            </a:r>
            <a:r>
              <a:rPr b="0" lang="en-US" sz="1050" spc="-1" strike="noStrike">
                <a:solidFill>
                  <a:srgbClr val="5b9bd5"/>
                </a:solidFill>
                <a:latin typeface="Arial"/>
                <a:ea typeface="DejaVu Sans"/>
              </a:rPr>
              <a:t>2</a:t>
            </a:r>
            <a:endParaRPr b="0" lang="en-US" sz="1050" spc="-1" strike="noStrike">
              <a:latin typeface="Arial"/>
            </a:endParaRPr>
          </a:p>
        </p:txBody>
      </p:sp>
      <p:sp>
        <p:nvSpPr>
          <p:cNvPr id="354" name="CustomShape 26"/>
          <p:cNvSpPr/>
          <p:nvPr/>
        </p:nvSpPr>
        <p:spPr>
          <a:xfrm>
            <a:off x="2048040" y="30193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5b9bd5"/>
                </a:solidFill>
                <a:latin typeface="Arial"/>
                <a:ea typeface="DejaVu Sans"/>
              </a:rPr>
              <a:t>r</a:t>
            </a:r>
            <a:r>
              <a:rPr b="0" lang="en-US" sz="1050" spc="-1" strike="noStrike">
                <a:solidFill>
                  <a:srgbClr val="5b9bd5"/>
                </a:solidFill>
                <a:latin typeface="Arial"/>
                <a:ea typeface="DejaVu Sans"/>
              </a:rPr>
              <a:t>2</a:t>
            </a:r>
            <a:r>
              <a:rPr b="0" lang="en-US" sz="1400" spc="-1" strike="noStrike">
                <a:solidFill>
                  <a:srgbClr val="000000"/>
                </a:solidFill>
                <a:latin typeface="Arial"/>
                <a:ea typeface="DejaVu Sans"/>
              </a:rPr>
              <a:t>, </a:t>
            </a:r>
            <a:r>
              <a:rPr b="0" lang="en-US" sz="1400" spc="-1" strike="noStrike">
                <a:solidFill>
                  <a:srgbClr val="70ad47"/>
                </a:solidFill>
                <a:latin typeface="Arial"/>
                <a:ea typeface="DejaVu Sans"/>
              </a:rPr>
              <a:t>r</a:t>
            </a:r>
            <a:r>
              <a:rPr b="0" lang="en-US" sz="1050" spc="-1" strike="noStrike">
                <a:solidFill>
                  <a:srgbClr val="70ad47"/>
                </a:solidFill>
                <a:latin typeface="Arial"/>
                <a:ea typeface="DejaVu Sans"/>
              </a:rPr>
              <a:t>3</a:t>
            </a:r>
            <a:endParaRPr b="0" lang="en-US" sz="1050" spc="-1" strike="noStrike">
              <a:latin typeface="Arial"/>
            </a:endParaRPr>
          </a:p>
        </p:txBody>
      </p:sp>
      <p:sp>
        <p:nvSpPr>
          <p:cNvPr id="355" name="CustomShape 27"/>
          <p:cNvSpPr/>
          <p:nvPr/>
        </p:nvSpPr>
        <p:spPr>
          <a:xfrm>
            <a:off x="3467160" y="30193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7030a0"/>
                </a:solidFill>
                <a:latin typeface="Arial"/>
                <a:ea typeface="DejaVu Sans"/>
              </a:rPr>
              <a:t>r</a:t>
            </a:r>
            <a:r>
              <a:rPr b="0" lang="en-US" sz="1050" spc="-1" strike="noStrike">
                <a:solidFill>
                  <a:srgbClr val="7030a0"/>
                </a:solidFill>
                <a:latin typeface="Arial"/>
                <a:ea typeface="DejaVu Sans"/>
              </a:rPr>
              <a:t>1</a:t>
            </a:r>
            <a:r>
              <a:rPr b="0" lang="en-US" sz="1400" spc="-1" strike="noStrike">
                <a:solidFill>
                  <a:srgbClr val="000000"/>
                </a:solidFill>
                <a:latin typeface="Arial"/>
                <a:ea typeface="DejaVu Sans"/>
              </a:rPr>
              <a:t>, </a:t>
            </a:r>
            <a:r>
              <a:rPr b="0" lang="en-US" sz="1400" spc="-1" strike="noStrike">
                <a:solidFill>
                  <a:srgbClr val="70ad47"/>
                </a:solidFill>
                <a:latin typeface="Arial"/>
                <a:ea typeface="DejaVu Sans"/>
              </a:rPr>
              <a:t>r</a:t>
            </a:r>
            <a:r>
              <a:rPr b="0" lang="en-US" sz="1050" spc="-1" strike="noStrike">
                <a:solidFill>
                  <a:srgbClr val="70ad47"/>
                </a:solidFill>
                <a:latin typeface="Arial"/>
                <a:ea typeface="DejaVu Sans"/>
              </a:rPr>
              <a:t>3</a:t>
            </a:r>
            <a:endParaRPr b="0" lang="en-US" sz="1050" spc="-1" strike="noStrike">
              <a:latin typeface="Arial"/>
            </a:endParaRPr>
          </a:p>
        </p:txBody>
      </p:sp>
      <p:sp>
        <p:nvSpPr>
          <p:cNvPr id="356" name="CustomShape 28"/>
          <p:cNvSpPr/>
          <p:nvPr/>
        </p:nvSpPr>
        <p:spPr>
          <a:xfrm>
            <a:off x="4943520" y="30193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5b9bd5"/>
                </a:solidFill>
                <a:latin typeface="Arial"/>
                <a:ea typeface="DejaVu Sans"/>
              </a:rPr>
              <a:t>r</a:t>
            </a:r>
            <a:r>
              <a:rPr b="0" lang="en-US" sz="1050" spc="-1" strike="noStrike">
                <a:solidFill>
                  <a:srgbClr val="5b9bd5"/>
                </a:solidFill>
                <a:latin typeface="Arial"/>
                <a:ea typeface="DejaVu Sans"/>
              </a:rPr>
              <a:t>2</a:t>
            </a:r>
            <a:r>
              <a:rPr b="0" lang="en-US" sz="1400" spc="-1" strike="noStrike">
                <a:solidFill>
                  <a:srgbClr val="000000"/>
                </a:solidFill>
                <a:latin typeface="Arial"/>
                <a:ea typeface="DejaVu Sans"/>
              </a:rPr>
              <a:t>, </a:t>
            </a:r>
            <a:r>
              <a:rPr b="0" lang="en-US" sz="1400" spc="-1" strike="noStrike">
                <a:solidFill>
                  <a:srgbClr val="c55a11"/>
                </a:solidFill>
                <a:latin typeface="Arial"/>
                <a:ea typeface="DejaVu Sans"/>
              </a:rPr>
              <a:t>r</a:t>
            </a:r>
            <a:r>
              <a:rPr b="0" lang="en-US" sz="1050" spc="-1" strike="noStrike">
                <a:solidFill>
                  <a:srgbClr val="c55a11"/>
                </a:solidFill>
                <a:latin typeface="Arial"/>
                <a:ea typeface="DejaVu Sans"/>
              </a:rPr>
              <a:t>4</a:t>
            </a:r>
            <a:endParaRPr b="0" lang="en-US" sz="1050" spc="-1" strike="noStrike">
              <a:latin typeface="Arial"/>
            </a:endParaRPr>
          </a:p>
        </p:txBody>
      </p:sp>
      <p:sp>
        <p:nvSpPr>
          <p:cNvPr id="357" name="CustomShape 29"/>
          <p:cNvSpPr/>
          <p:nvPr/>
        </p:nvSpPr>
        <p:spPr>
          <a:xfrm>
            <a:off x="5429160" y="30193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5b9bd5"/>
                </a:solidFill>
                <a:latin typeface="Arial"/>
                <a:ea typeface="DejaVu Sans"/>
              </a:rPr>
              <a:t>r</a:t>
            </a:r>
            <a:r>
              <a:rPr b="0" lang="en-US" sz="1050" spc="-1" strike="noStrike">
                <a:solidFill>
                  <a:srgbClr val="5b9bd5"/>
                </a:solidFill>
                <a:latin typeface="Arial"/>
                <a:ea typeface="DejaVu Sans"/>
              </a:rPr>
              <a:t>2</a:t>
            </a:r>
            <a:r>
              <a:rPr b="0" lang="en-US" sz="1400" spc="-1" strike="noStrike">
                <a:solidFill>
                  <a:srgbClr val="000000"/>
                </a:solidFill>
                <a:latin typeface="Arial"/>
                <a:ea typeface="DejaVu Sans"/>
              </a:rPr>
              <a:t>, </a:t>
            </a:r>
            <a:r>
              <a:rPr b="0" lang="en-US" sz="1400" spc="-1" strike="noStrike">
                <a:solidFill>
                  <a:srgbClr val="002060"/>
                </a:solidFill>
                <a:latin typeface="Arial"/>
                <a:ea typeface="DejaVu Sans"/>
              </a:rPr>
              <a:t>r</a:t>
            </a:r>
            <a:r>
              <a:rPr b="0" lang="en-US" sz="1050" spc="-1" strike="noStrike">
                <a:solidFill>
                  <a:srgbClr val="002060"/>
                </a:solidFill>
                <a:latin typeface="Arial"/>
                <a:ea typeface="DejaVu Sans"/>
              </a:rPr>
              <a:t>5</a:t>
            </a:r>
            <a:endParaRPr b="0" lang="en-US" sz="1050" spc="-1" strike="noStrike">
              <a:latin typeface="Arial"/>
            </a:endParaRPr>
          </a:p>
        </p:txBody>
      </p:sp>
      <p:sp>
        <p:nvSpPr>
          <p:cNvPr id="358" name="CustomShape 30"/>
          <p:cNvSpPr/>
          <p:nvPr/>
        </p:nvSpPr>
        <p:spPr>
          <a:xfrm>
            <a:off x="6114960" y="30193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70ad47"/>
                </a:solidFill>
                <a:latin typeface="Arial"/>
                <a:ea typeface="DejaVu Sans"/>
              </a:rPr>
              <a:t>r</a:t>
            </a:r>
            <a:r>
              <a:rPr b="0" lang="en-US" sz="1050" spc="-1" strike="noStrike">
                <a:solidFill>
                  <a:srgbClr val="70ad47"/>
                </a:solidFill>
                <a:latin typeface="Arial"/>
                <a:ea typeface="DejaVu Sans"/>
              </a:rPr>
              <a:t>3</a:t>
            </a:r>
            <a:r>
              <a:rPr b="0" lang="en-US" sz="1400" spc="-1" strike="noStrike">
                <a:solidFill>
                  <a:srgbClr val="000000"/>
                </a:solidFill>
                <a:latin typeface="Arial"/>
                <a:ea typeface="DejaVu Sans"/>
              </a:rPr>
              <a:t>, </a:t>
            </a:r>
            <a:r>
              <a:rPr b="0" lang="en-US" sz="1400" spc="-1" strike="noStrike">
                <a:solidFill>
                  <a:srgbClr val="c55a11"/>
                </a:solidFill>
                <a:latin typeface="Arial"/>
                <a:ea typeface="DejaVu Sans"/>
              </a:rPr>
              <a:t>r</a:t>
            </a:r>
            <a:r>
              <a:rPr b="0" lang="en-US" sz="1050" spc="-1" strike="noStrike">
                <a:solidFill>
                  <a:srgbClr val="c55a11"/>
                </a:solidFill>
                <a:latin typeface="Arial"/>
                <a:ea typeface="DejaVu Sans"/>
              </a:rPr>
              <a:t>4</a:t>
            </a:r>
            <a:endParaRPr b="0" lang="en-US" sz="1050" spc="-1" strike="noStrike">
              <a:latin typeface="Arial"/>
            </a:endParaRPr>
          </a:p>
        </p:txBody>
      </p:sp>
      <p:sp>
        <p:nvSpPr>
          <p:cNvPr id="359" name="CustomShape 31"/>
          <p:cNvSpPr/>
          <p:nvPr/>
        </p:nvSpPr>
        <p:spPr>
          <a:xfrm>
            <a:off x="7734240" y="30193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70ad47"/>
                </a:solidFill>
                <a:latin typeface="Arial"/>
                <a:ea typeface="DejaVu Sans"/>
              </a:rPr>
              <a:t>r</a:t>
            </a:r>
            <a:r>
              <a:rPr b="0" lang="en-US" sz="1050" spc="-1" strike="noStrike">
                <a:solidFill>
                  <a:srgbClr val="70ad47"/>
                </a:solidFill>
                <a:latin typeface="Arial"/>
                <a:ea typeface="DejaVu Sans"/>
              </a:rPr>
              <a:t>3</a:t>
            </a:r>
            <a:r>
              <a:rPr b="0" lang="en-US" sz="1400" spc="-1" strike="noStrike">
                <a:solidFill>
                  <a:srgbClr val="000000"/>
                </a:solidFill>
                <a:latin typeface="Arial"/>
                <a:ea typeface="DejaVu Sans"/>
              </a:rPr>
              <a:t>, </a:t>
            </a:r>
            <a:r>
              <a:rPr b="0" lang="en-US" sz="1400" spc="-1" strike="noStrike">
                <a:solidFill>
                  <a:srgbClr val="002060"/>
                </a:solidFill>
                <a:latin typeface="Arial"/>
                <a:ea typeface="DejaVu Sans"/>
              </a:rPr>
              <a:t>r</a:t>
            </a:r>
            <a:r>
              <a:rPr b="0" lang="en-US" sz="1050" spc="-1" strike="noStrike">
                <a:solidFill>
                  <a:srgbClr val="002060"/>
                </a:solidFill>
                <a:latin typeface="Arial"/>
                <a:ea typeface="DejaVu Sans"/>
              </a:rPr>
              <a:t>5</a:t>
            </a:r>
            <a:endParaRPr b="0" lang="en-US" sz="1050" spc="-1" strike="noStrike">
              <a:latin typeface="Arial"/>
            </a:endParaRPr>
          </a:p>
        </p:txBody>
      </p:sp>
      <p:sp>
        <p:nvSpPr>
          <p:cNvPr id="360" name="CustomShape 32"/>
          <p:cNvSpPr/>
          <p:nvPr/>
        </p:nvSpPr>
        <p:spPr>
          <a:xfrm>
            <a:off x="9734400" y="30193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c55a11"/>
                </a:solidFill>
                <a:latin typeface="Arial"/>
                <a:ea typeface="DejaVu Sans"/>
              </a:rPr>
              <a:t>r</a:t>
            </a:r>
            <a:r>
              <a:rPr b="0" lang="en-US" sz="1050" spc="-1" strike="noStrike">
                <a:solidFill>
                  <a:srgbClr val="c55a11"/>
                </a:solidFill>
                <a:latin typeface="Arial"/>
                <a:ea typeface="DejaVu Sans"/>
              </a:rPr>
              <a:t>4</a:t>
            </a:r>
            <a:r>
              <a:rPr b="0" lang="en-US" sz="1400" spc="-1" strike="noStrike">
                <a:solidFill>
                  <a:srgbClr val="000000"/>
                </a:solidFill>
                <a:latin typeface="Arial"/>
                <a:ea typeface="DejaVu Sans"/>
              </a:rPr>
              <a:t>, </a:t>
            </a:r>
            <a:r>
              <a:rPr b="0" lang="en-US" sz="1400" spc="-1" strike="noStrike">
                <a:solidFill>
                  <a:srgbClr val="002060"/>
                </a:solidFill>
                <a:latin typeface="Arial"/>
                <a:ea typeface="DejaVu Sans"/>
              </a:rPr>
              <a:t>r</a:t>
            </a:r>
            <a:r>
              <a:rPr b="0" lang="en-US" sz="1050" spc="-1" strike="noStrike">
                <a:solidFill>
                  <a:srgbClr val="002060"/>
                </a:solidFill>
                <a:latin typeface="Arial"/>
                <a:ea typeface="DejaVu Sans"/>
              </a:rPr>
              <a:t>5</a:t>
            </a:r>
            <a:endParaRPr b="0" lang="en-US" sz="1050" spc="-1" strike="noStrike">
              <a:latin typeface="Arial"/>
            </a:endParaRPr>
          </a:p>
        </p:txBody>
      </p:sp>
      <p:sp>
        <p:nvSpPr>
          <p:cNvPr id="361" name="Line 33"/>
          <p:cNvSpPr/>
          <p:nvPr/>
        </p:nvSpPr>
        <p:spPr>
          <a:xfrm>
            <a:off x="882720" y="4292280"/>
            <a:ext cx="360" cy="279360"/>
          </a:xfrm>
          <a:prstGeom prst="line">
            <a:avLst/>
          </a:prstGeom>
          <a:ln>
            <a:solidFill>
              <a:srgbClr val="7030a0"/>
            </a:solidFill>
            <a:round/>
          </a:ln>
        </p:spPr>
        <p:style>
          <a:lnRef idx="3">
            <a:schemeClr val="accent2"/>
          </a:lnRef>
          <a:fillRef idx="0">
            <a:schemeClr val="accent2"/>
          </a:fillRef>
          <a:effectRef idx="2">
            <a:schemeClr val="accent2"/>
          </a:effectRef>
          <a:fontRef idx="minor"/>
        </p:style>
      </p:sp>
      <p:sp>
        <p:nvSpPr>
          <p:cNvPr id="362" name="Line 34"/>
          <p:cNvSpPr/>
          <p:nvPr/>
        </p:nvSpPr>
        <p:spPr>
          <a:xfrm>
            <a:off x="2102040" y="4305960"/>
            <a:ext cx="360" cy="279360"/>
          </a:xfrm>
          <a:prstGeom prst="line">
            <a:avLst/>
          </a:prstGeom>
          <a:ln w="12600">
            <a:solidFill>
              <a:srgbClr val="7030a0"/>
            </a:solidFill>
            <a:round/>
          </a:ln>
        </p:spPr>
        <p:style>
          <a:lnRef idx="3">
            <a:schemeClr val="accent2"/>
          </a:lnRef>
          <a:fillRef idx="0">
            <a:schemeClr val="accent2"/>
          </a:fillRef>
          <a:effectRef idx="2">
            <a:schemeClr val="accent2"/>
          </a:effectRef>
          <a:fontRef idx="minor"/>
        </p:style>
      </p:sp>
      <p:sp>
        <p:nvSpPr>
          <p:cNvPr id="363" name="Line 35"/>
          <p:cNvSpPr/>
          <p:nvPr/>
        </p:nvSpPr>
        <p:spPr>
          <a:xfrm>
            <a:off x="4574520" y="4296240"/>
            <a:ext cx="360" cy="279360"/>
          </a:xfrm>
          <a:prstGeom prst="line">
            <a:avLst/>
          </a:prstGeom>
          <a:ln>
            <a:solidFill>
              <a:srgbClr val="7030a0"/>
            </a:solidFill>
            <a:round/>
          </a:ln>
        </p:spPr>
        <p:style>
          <a:lnRef idx="3">
            <a:schemeClr val="accent2"/>
          </a:lnRef>
          <a:fillRef idx="0">
            <a:schemeClr val="accent2"/>
          </a:fillRef>
          <a:effectRef idx="2">
            <a:schemeClr val="accent2"/>
          </a:effectRef>
          <a:fontRef idx="minor"/>
        </p:style>
      </p:sp>
      <p:sp>
        <p:nvSpPr>
          <p:cNvPr id="364" name="CustomShape 36"/>
          <p:cNvSpPr/>
          <p:nvPr/>
        </p:nvSpPr>
        <p:spPr>
          <a:xfrm>
            <a:off x="1281240" y="454824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050" spc="-1" strike="noStrike">
                <a:solidFill>
                  <a:srgbClr val="000000"/>
                </a:solidFill>
                <a:latin typeface="Calibri"/>
                <a:ea typeface="DejaVu Sans"/>
              </a:rPr>
              <a:t>1</a:t>
            </a:r>
            <a:endParaRPr b="0" lang="en-US" sz="1050" spc="-1" strike="noStrike">
              <a:latin typeface="Arial"/>
            </a:endParaRPr>
          </a:p>
          <a:p>
            <a:pPr>
              <a:lnSpc>
                <a:spcPct val="100000"/>
              </a:lnSpc>
            </a:pPr>
            <a:endParaRPr b="0" lang="en-US" sz="1050" spc="-1" strike="noStrike">
              <a:latin typeface="Arial"/>
            </a:endParaRPr>
          </a:p>
          <a:p>
            <a:pPr>
              <a:lnSpc>
                <a:spcPct val="100000"/>
              </a:lnSpc>
            </a:pPr>
            <a:endParaRPr b="0" lang="en-US" sz="1050" spc="-1" strike="noStrike">
              <a:latin typeface="Arial"/>
            </a:endParaRPr>
          </a:p>
        </p:txBody>
      </p:sp>
      <p:sp>
        <p:nvSpPr>
          <p:cNvPr id="365" name="CustomShape 37"/>
          <p:cNvSpPr/>
          <p:nvPr/>
        </p:nvSpPr>
        <p:spPr>
          <a:xfrm>
            <a:off x="1171440" y="48769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7030a0"/>
                </a:solidFill>
                <a:latin typeface="Arial"/>
                <a:ea typeface="DejaVu Sans"/>
              </a:rPr>
              <a:t>r</a:t>
            </a:r>
            <a:r>
              <a:rPr b="0" lang="en-US" sz="1050" spc="-1" strike="noStrike">
                <a:solidFill>
                  <a:srgbClr val="7030a0"/>
                </a:solidFill>
                <a:latin typeface="Arial"/>
                <a:ea typeface="DejaVu Sans"/>
              </a:rPr>
              <a:t>1</a:t>
            </a:r>
            <a:r>
              <a:rPr b="0" lang="en-US" sz="1400" spc="-1" strike="noStrike">
                <a:solidFill>
                  <a:srgbClr val="000000"/>
                </a:solidFill>
                <a:latin typeface="Arial"/>
                <a:ea typeface="DejaVu Sans"/>
              </a:rPr>
              <a:t>, </a:t>
            </a:r>
            <a:r>
              <a:rPr b="0" lang="en-US" sz="1400" spc="-1" strike="noStrike">
                <a:solidFill>
                  <a:srgbClr val="5b9bd5"/>
                </a:solidFill>
                <a:latin typeface="Arial"/>
                <a:ea typeface="DejaVu Sans"/>
              </a:rPr>
              <a:t>r</a:t>
            </a:r>
            <a:r>
              <a:rPr b="0" lang="en-US" sz="1050" spc="-1" strike="noStrike">
                <a:solidFill>
                  <a:srgbClr val="5b9bd5"/>
                </a:solidFill>
                <a:latin typeface="Arial"/>
                <a:ea typeface="DejaVu Sans"/>
              </a:rPr>
              <a:t>2</a:t>
            </a:r>
            <a:endParaRPr b="0" lang="en-US" sz="1050" spc="-1" strike="noStrike">
              <a:latin typeface="Arial"/>
            </a:endParaRPr>
          </a:p>
        </p:txBody>
      </p:sp>
      <p:sp>
        <p:nvSpPr>
          <p:cNvPr id="366" name="CustomShape 38"/>
          <p:cNvSpPr/>
          <p:nvPr/>
        </p:nvSpPr>
        <p:spPr>
          <a:xfrm>
            <a:off x="3199320" y="454824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3</a:t>
            </a:r>
            <a:endParaRPr b="0" lang="en-US" sz="1100" spc="-1" strike="noStrike">
              <a:latin typeface="Arial"/>
            </a:endParaRPr>
          </a:p>
        </p:txBody>
      </p:sp>
      <p:sp>
        <p:nvSpPr>
          <p:cNvPr id="367" name="CustomShape 39"/>
          <p:cNvSpPr/>
          <p:nvPr/>
        </p:nvSpPr>
        <p:spPr>
          <a:xfrm>
            <a:off x="3095640" y="487692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7030a0"/>
                </a:solidFill>
                <a:latin typeface="Arial"/>
                <a:ea typeface="DejaVu Sans"/>
              </a:rPr>
              <a:t>r</a:t>
            </a:r>
            <a:r>
              <a:rPr b="0" lang="en-US" sz="1050" spc="-1" strike="noStrike">
                <a:solidFill>
                  <a:srgbClr val="7030a0"/>
                </a:solidFill>
                <a:latin typeface="Arial"/>
                <a:ea typeface="DejaVu Sans"/>
              </a:rPr>
              <a:t>1</a:t>
            </a:r>
            <a:r>
              <a:rPr b="0" lang="en-US" sz="1400" spc="-1" strike="noStrike">
                <a:solidFill>
                  <a:srgbClr val="000000"/>
                </a:solidFill>
                <a:latin typeface="Arial"/>
                <a:ea typeface="DejaVu Sans"/>
              </a:rPr>
              <a:t>, </a:t>
            </a:r>
            <a:r>
              <a:rPr b="0" lang="en-US" sz="1400" spc="-1" strike="noStrike">
                <a:solidFill>
                  <a:srgbClr val="70ad47"/>
                </a:solidFill>
                <a:latin typeface="Arial"/>
                <a:ea typeface="DejaVu Sans"/>
              </a:rPr>
              <a:t>r</a:t>
            </a:r>
            <a:r>
              <a:rPr b="0" lang="en-US" sz="1050" spc="-1" strike="noStrike">
                <a:solidFill>
                  <a:srgbClr val="70ad47"/>
                </a:solidFill>
                <a:latin typeface="Arial"/>
                <a:ea typeface="DejaVu Sans"/>
              </a:rPr>
              <a:t>3</a:t>
            </a:r>
            <a:endParaRPr b="0" lang="en-US" sz="1050" spc="-1" strike="noStrike">
              <a:latin typeface="Arial"/>
            </a:endParaRPr>
          </a:p>
        </p:txBody>
      </p:sp>
      <p:sp>
        <p:nvSpPr>
          <p:cNvPr id="368" name="Line 40"/>
          <p:cNvSpPr/>
          <p:nvPr/>
        </p:nvSpPr>
        <p:spPr>
          <a:xfrm>
            <a:off x="4578480" y="4296240"/>
            <a:ext cx="360" cy="279360"/>
          </a:xfrm>
          <a:prstGeom prst="line">
            <a:avLst/>
          </a:prstGeom>
          <a:ln>
            <a:solidFill>
              <a:schemeClr val="accent5"/>
            </a:solidFill>
            <a:round/>
          </a:ln>
        </p:spPr>
        <p:style>
          <a:lnRef idx="3">
            <a:schemeClr val="accent2"/>
          </a:lnRef>
          <a:fillRef idx="0">
            <a:schemeClr val="accent2"/>
          </a:fillRef>
          <a:effectRef idx="2">
            <a:schemeClr val="accent2"/>
          </a:effectRef>
          <a:fontRef idx="minor"/>
        </p:style>
      </p:sp>
      <p:sp>
        <p:nvSpPr>
          <p:cNvPr id="369" name="Line 41"/>
          <p:cNvSpPr/>
          <p:nvPr/>
        </p:nvSpPr>
        <p:spPr>
          <a:xfrm>
            <a:off x="4934520" y="4280400"/>
            <a:ext cx="360" cy="279360"/>
          </a:xfrm>
          <a:prstGeom prst="line">
            <a:avLst/>
          </a:prstGeom>
          <a:ln w="12600">
            <a:solidFill>
              <a:schemeClr val="accent5"/>
            </a:solidFill>
            <a:round/>
          </a:ln>
        </p:spPr>
        <p:style>
          <a:lnRef idx="3">
            <a:schemeClr val="accent2"/>
          </a:lnRef>
          <a:fillRef idx="0">
            <a:schemeClr val="accent2"/>
          </a:fillRef>
          <a:effectRef idx="2">
            <a:schemeClr val="accent2"/>
          </a:effectRef>
          <a:fontRef idx="minor"/>
        </p:style>
      </p:sp>
      <p:sp>
        <p:nvSpPr>
          <p:cNvPr id="370" name="Line 42"/>
          <p:cNvSpPr/>
          <p:nvPr/>
        </p:nvSpPr>
        <p:spPr>
          <a:xfrm>
            <a:off x="5505480" y="4277160"/>
            <a:ext cx="360" cy="279360"/>
          </a:xfrm>
          <a:prstGeom prst="line">
            <a:avLst/>
          </a:prstGeom>
          <a:ln w="12600">
            <a:solidFill>
              <a:schemeClr val="accent5"/>
            </a:solidFill>
            <a:round/>
          </a:ln>
        </p:spPr>
        <p:style>
          <a:lnRef idx="3">
            <a:schemeClr val="accent2"/>
          </a:lnRef>
          <a:fillRef idx="0">
            <a:schemeClr val="accent2"/>
          </a:fillRef>
          <a:effectRef idx="2">
            <a:schemeClr val="accent2"/>
          </a:effectRef>
          <a:fontRef idx="minor"/>
        </p:style>
      </p:sp>
      <p:sp>
        <p:nvSpPr>
          <p:cNvPr id="371" name="Line 43"/>
          <p:cNvSpPr/>
          <p:nvPr/>
        </p:nvSpPr>
        <p:spPr>
          <a:xfrm>
            <a:off x="5823000" y="4277160"/>
            <a:ext cx="360" cy="279360"/>
          </a:xfrm>
          <a:prstGeom prst="line">
            <a:avLst/>
          </a:prstGeom>
          <a:ln>
            <a:solidFill>
              <a:schemeClr val="accent5"/>
            </a:solidFill>
            <a:round/>
          </a:ln>
        </p:spPr>
        <p:style>
          <a:lnRef idx="3">
            <a:schemeClr val="accent2"/>
          </a:lnRef>
          <a:fillRef idx="0">
            <a:schemeClr val="accent2"/>
          </a:fillRef>
          <a:effectRef idx="2">
            <a:schemeClr val="accent2"/>
          </a:effectRef>
          <a:fontRef idx="minor"/>
        </p:style>
      </p:sp>
      <p:sp>
        <p:nvSpPr>
          <p:cNvPr id="372" name="CustomShape 44"/>
          <p:cNvSpPr/>
          <p:nvPr/>
        </p:nvSpPr>
        <p:spPr>
          <a:xfrm>
            <a:off x="4588560" y="453888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1" lang="en-US" sz="1800" spc="-1" strike="noStrike">
                <a:solidFill>
                  <a:srgbClr val="ff0000"/>
                </a:solidFill>
                <a:latin typeface="Calibri"/>
                <a:ea typeface="DejaVu Sans"/>
              </a:rPr>
              <a:t>a</a:t>
            </a:r>
            <a:r>
              <a:rPr b="1" lang="en-US" sz="1050" spc="-1" strike="noStrike">
                <a:solidFill>
                  <a:srgbClr val="ff0000"/>
                </a:solidFill>
                <a:latin typeface="Calibri"/>
                <a:ea typeface="DejaVu Sans"/>
              </a:rPr>
              <a:t>2</a:t>
            </a:r>
            <a:endParaRPr b="0" lang="en-US" sz="1050" spc="-1" strike="noStrike">
              <a:latin typeface="Arial"/>
            </a:endParaRPr>
          </a:p>
        </p:txBody>
      </p:sp>
      <p:sp>
        <p:nvSpPr>
          <p:cNvPr id="373" name="CustomShape 45"/>
          <p:cNvSpPr/>
          <p:nvPr/>
        </p:nvSpPr>
        <p:spPr>
          <a:xfrm>
            <a:off x="4486320" y="486720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5b9bd5"/>
                </a:solidFill>
                <a:latin typeface="Arial"/>
                <a:ea typeface="DejaVu Sans"/>
              </a:rPr>
              <a:t>r</a:t>
            </a:r>
            <a:r>
              <a:rPr b="0" lang="en-US" sz="1050" spc="-1" strike="noStrike">
                <a:solidFill>
                  <a:srgbClr val="5b9bd5"/>
                </a:solidFill>
                <a:latin typeface="Arial"/>
                <a:ea typeface="DejaVu Sans"/>
              </a:rPr>
              <a:t>2</a:t>
            </a:r>
            <a:r>
              <a:rPr b="0" lang="en-US" sz="1400" spc="-1" strike="noStrike">
                <a:solidFill>
                  <a:srgbClr val="000000"/>
                </a:solidFill>
                <a:latin typeface="Arial"/>
                <a:ea typeface="DejaVu Sans"/>
              </a:rPr>
              <a:t>, </a:t>
            </a:r>
            <a:r>
              <a:rPr b="0" lang="en-US" sz="1400" spc="-1" strike="noStrike">
                <a:solidFill>
                  <a:srgbClr val="70ad47"/>
                </a:solidFill>
                <a:latin typeface="Arial"/>
                <a:ea typeface="DejaVu Sans"/>
              </a:rPr>
              <a:t>r</a:t>
            </a:r>
            <a:r>
              <a:rPr b="0" lang="en-US" sz="1050" spc="-1" strike="noStrike">
                <a:solidFill>
                  <a:srgbClr val="70ad47"/>
                </a:solidFill>
                <a:latin typeface="Arial"/>
                <a:ea typeface="DejaVu Sans"/>
              </a:rPr>
              <a:t>3</a:t>
            </a:r>
            <a:endParaRPr b="0" lang="en-US" sz="1050" spc="-1" strike="noStrike">
              <a:latin typeface="Arial"/>
            </a:endParaRPr>
          </a:p>
        </p:txBody>
      </p:sp>
      <p:sp>
        <p:nvSpPr>
          <p:cNvPr id="374" name="CustomShape 46"/>
          <p:cNvSpPr/>
          <p:nvPr/>
        </p:nvSpPr>
        <p:spPr>
          <a:xfrm>
            <a:off x="5043600" y="453888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4</a:t>
            </a:r>
            <a:endParaRPr b="0" lang="en-US" sz="1100" spc="-1" strike="noStrike">
              <a:latin typeface="Arial"/>
            </a:endParaRPr>
          </a:p>
        </p:txBody>
      </p:sp>
      <p:sp>
        <p:nvSpPr>
          <p:cNvPr id="375" name="CustomShape 47"/>
          <p:cNvSpPr/>
          <p:nvPr/>
        </p:nvSpPr>
        <p:spPr>
          <a:xfrm>
            <a:off x="4943520" y="486720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5b9bd5"/>
                </a:solidFill>
                <a:latin typeface="Arial"/>
                <a:ea typeface="DejaVu Sans"/>
              </a:rPr>
              <a:t>r</a:t>
            </a:r>
            <a:r>
              <a:rPr b="0" lang="en-US" sz="1050" spc="-1" strike="noStrike">
                <a:solidFill>
                  <a:srgbClr val="5b9bd5"/>
                </a:solidFill>
                <a:latin typeface="Arial"/>
                <a:ea typeface="DejaVu Sans"/>
              </a:rPr>
              <a:t>2</a:t>
            </a:r>
            <a:r>
              <a:rPr b="0" lang="en-US" sz="1400" spc="-1" strike="noStrike">
                <a:solidFill>
                  <a:srgbClr val="000000"/>
                </a:solidFill>
                <a:latin typeface="Arial"/>
                <a:ea typeface="DejaVu Sans"/>
              </a:rPr>
              <a:t>, </a:t>
            </a:r>
            <a:r>
              <a:rPr b="0" lang="en-US" sz="1400" spc="-1" strike="noStrike">
                <a:solidFill>
                  <a:srgbClr val="c55a11"/>
                </a:solidFill>
                <a:latin typeface="Arial"/>
                <a:ea typeface="DejaVu Sans"/>
              </a:rPr>
              <a:t>r</a:t>
            </a:r>
            <a:r>
              <a:rPr b="0" lang="en-US" sz="1050" spc="-1" strike="noStrike">
                <a:solidFill>
                  <a:srgbClr val="c55a11"/>
                </a:solidFill>
                <a:latin typeface="Arial"/>
                <a:ea typeface="DejaVu Sans"/>
              </a:rPr>
              <a:t>4</a:t>
            </a:r>
            <a:endParaRPr b="0" lang="en-US" sz="1050" spc="-1" strike="noStrike">
              <a:latin typeface="Arial"/>
            </a:endParaRPr>
          </a:p>
        </p:txBody>
      </p:sp>
      <p:sp>
        <p:nvSpPr>
          <p:cNvPr id="376" name="CustomShape 48"/>
          <p:cNvSpPr/>
          <p:nvPr/>
        </p:nvSpPr>
        <p:spPr>
          <a:xfrm>
            <a:off x="5495760" y="4538880"/>
            <a:ext cx="40284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050" spc="-1" strike="noStrike">
                <a:solidFill>
                  <a:srgbClr val="000000"/>
                </a:solidFill>
                <a:latin typeface="Calibri"/>
                <a:ea typeface="DejaVu Sans"/>
              </a:rPr>
              <a:t>5</a:t>
            </a:r>
            <a:endParaRPr b="0" lang="en-US" sz="1050" spc="-1" strike="noStrike">
              <a:latin typeface="Arial"/>
            </a:endParaRPr>
          </a:p>
        </p:txBody>
      </p:sp>
      <p:sp>
        <p:nvSpPr>
          <p:cNvPr id="377" name="CustomShape 49"/>
          <p:cNvSpPr/>
          <p:nvPr/>
        </p:nvSpPr>
        <p:spPr>
          <a:xfrm>
            <a:off x="5391000" y="486720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5b9bd5"/>
                </a:solidFill>
                <a:latin typeface="Arial"/>
                <a:ea typeface="DejaVu Sans"/>
              </a:rPr>
              <a:t>r</a:t>
            </a:r>
            <a:r>
              <a:rPr b="0" lang="en-US" sz="1050" spc="-1" strike="noStrike">
                <a:solidFill>
                  <a:srgbClr val="5b9bd5"/>
                </a:solidFill>
                <a:latin typeface="Arial"/>
                <a:ea typeface="DejaVu Sans"/>
              </a:rPr>
              <a:t>2</a:t>
            </a:r>
            <a:r>
              <a:rPr b="0" lang="en-US" sz="1400" spc="-1" strike="noStrike">
                <a:solidFill>
                  <a:srgbClr val="000000"/>
                </a:solidFill>
                <a:latin typeface="Arial"/>
                <a:ea typeface="DejaVu Sans"/>
              </a:rPr>
              <a:t>, </a:t>
            </a:r>
            <a:r>
              <a:rPr b="0" lang="en-US" sz="1400" spc="-1" strike="noStrike">
                <a:solidFill>
                  <a:srgbClr val="002060"/>
                </a:solidFill>
                <a:latin typeface="Arial"/>
                <a:ea typeface="DejaVu Sans"/>
              </a:rPr>
              <a:t>r</a:t>
            </a:r>
            <a:r>
              <a:rPr b="0" lang="en-US" sz="1050" spc="-1" strike="noStrike">
                <a:solidFill>
                  <a:srgbClr val="002060"/>
                </a:solidFill>
                <a:latin typeface="Arial"/>
                <a:ea typeface="DejaVu Sans"/>
              </a:rPr>
              <a:t>5</a:t>
            </a:r>
            <a:endParaRPr b="0" lang="en-US" sz="1050" spc="-1" strike="noStrike">
              <a:latin typeface="Arial"/>
            </a:endParaRPr>
          </a:p>
        </p:txBody>
      </p:sp>
      <p:sp>
        <p:nvSpPr>
          <p:cNvPr id="378" name="Line 50"/>
          <p:cNvSpPr/>
          <p:nvPr/>
        </p:nvSpPr>
        <p:spPr>
          <a:xfrm>
            <a:off x="5832360" y="4277160"/>
            <a:ext cx="360" cy="279360"/>
          </a:xfrm>
          <a:prstGeom prst="line">
            <a:avLst/>
          </a:prstGeom>
          <a:ln>
            <a:solidFill>
              <a:schemeClr val="accent6"/>
            </a:solidFill>
            <a:round/>
          </a:ln>
        </p:spPr>
        <p:style>
          <a:lnRef idx="3">
            <a:schemeClr val="accent2"/>
          </a:lnRef>
          <a:fillRef idx="0">
            <a:schemeClr val="accent2"/>
          </a:fillRef>
          <a:effectRef idx="2">
            <a:schemeClr val="accent2"/>
          </a:effectRef>
          <a:fontRef idx="minor"/>
        </p:style>
      </p:sp>
      <p:sp>
        <p:nvSpPr>
          <p:cNvPr id="379" name="Line 51"/>
          <p:cNvSpPr/>
          <p:nvPr/>
        </p:nvSpPr>
        <p:spPr>
          <a:xfrm>
            <a:off x="7070760" y="4264200"/>
            <a:ext cx="360" cy="279360"/>
          </a:xfrm>
          <a:prstGeom prst="line">
            <a:avLst/>
          </a:prstGeom>
          <a:ln w="12600">
            <a:solidFill>
              <a:schemeClr val="accent6"/>
            </a:solidFill>
            <a:round/>
          </a:ln>
        </p:spPr>
        <p:style>
          <a:lnRef idx="3">
            <a:schemeClr val="accent2"/>
          </a:lnRef>
          <a:fillRef idx="0">
            <a:schemeClr val="accent2"/>
          </a:fillRef>
          <a:effectRef idx="2">
            <a:schemeClr val="accent2"/>
          </a:effectRef>
          <a:fontRef idx="minor"/>
        </p:style>
      </p:sp>
      <p:sp>
        <p:nvSpPr>
          <p:cNvPr id="380" name="Line 52"/>
          <p:cNvSpPr/>
          <p:nvPr/>
        </p:nvSpPr>
        <p:spPr>
          <a:xfrm>
            <a:off x="8943840" y="4273200"/>
            <a:ext cx="360" cy="279360"/>
          </a:xfrm>
          <a:prstGeom prst="line">
            <a:avLst/>
          </a:prstGeom>
          <a:ln>
            <a:solidFill>
              <a:schemeClr val="accent6"/>
            </a:solidFill>
            <a:round/>
          </a:ln>
        </p:spPr>
        <p:style>
          <a:lnRef idx="3">
            <a:schemeClr val="accent2"/>
          </a:lnRef>
          <a:fillRef idx="0">
            <a:schemeClr val="accent2"/>
          </a:fillRef>
          <a:effectRef idx="2">
            <a:schemeClr val="accent2"/>
          </a:effectRef>
          <a:fontRef idx="minor"/>
        </p:style>
      </p:sp>
      <p:sp>
        <p:nvSpPr>
          <p:cNvPr id="381" name="CustomShape 53"/>
          <p:cNvSpPr/>
          <p:nvPr/>
        </p:nvSpPr>
        <p:spPr>
          <a:xfrm>
            <a:off x="6265800" y="453888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6</a:t>
            </a:r>
            <a:endParaRPr b="0" lang="en-US" sz="1100" spc="-1" strike="noStrike">
              <a:latin typeface="Arial"/>
            </a:endParaRPr>
          </a:p>
        </p:txBody>
      </p:sp>
      <p:sp>
        <p:nvSpPr>
          <p:cNvPr id="382" name="CustomShape 54"/>
          <p:cNvSpPr/>
          <p:nvPr/>
        </p:nvSpPr>
        <p:spPr>
          <a:xfrm>
            <a:off x="6162840" y="486720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70ad47"/>
                </a:solidFill>
                <a:latin typeface="Arial"/>
                <a:ea typeface="DejaVu Sans"/>
              </a:rPr>
              <a:t>r</a:t>
            </a:r>
            <a:r>
              <a:rPr b="0" lang="en-US" sz="1050" spc="-1" strike="noStrike">
                <a:solidFill>
                  <a:srgbClr val="70ad47"/>
                </a:solidFill>
                <a:latin typeface="Arial"/>
                <a:ea typeface="DejaVu Sans"/>
              </a:rPr>
              <a:t>3</a:t>
            </a:r>
            <a:r>
              <a:rPr b="0" lang="en-US" sz="1400" spc="-1" strike="noStrike">
                <a:solidFill>
                  <a:srgbClr val="000000"/>
                </a:solidFill>
                <a:latin typeface="Arial"/>
                <a:ea typeface="DejaVu Sans"/>
              </a:rPr>
              <a:t>, </a:t>
            </a:r>
            <a:r>
              <a:rPr b="0" lang="en-US" sz="1400" spc="-1" strike="noStrike">
                <a:solidFill>
                  <a:srgbClr val="c55a11"/>
                </a:solidFill>
                <a:latin typeface="Arial"/>
                <a:ea typeface="DejaVu Sans"/>
              </a:rPr>
              <a:t>r</a:t>
            </a:r>
            <a:r>
              <a:rPr b="0" lang="en-US" sz="1050" spc="-1" strike="noStrike">
                <a:solidFill>
                  <a:srgbClr val="c55a11"/>
                </a:solidFill>
                <a:latin typeface="Arial"/>
                <a:ea typeface="DejaVu Sans"/>
              </a:rPr>
              <a:t>4</a:t>
            </a:r>
            <a:endParaRPr b="0" lang="en-US" sz="1050" spc="-1" strike="noStrike">
              <a:latin typeface="Arial"/>
            </a:endParaRPr>
          </a:p>
        </p:txBody>
      </p:sp>
      <p:sp>
        <p:nvSpPr>
          <p:cNvPr id="383" name="CustomShape 55"/>
          <p:cNvSpPr/>
          <p:nvPr/>
        </p:nvSpPr>
        <p:spPr>
          <a:xfrm>
            <a:off x="7830000" y="4506840"/>
            <a:ext cx="4305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7</a:t>
            </a:r>
            <a:endParaRPr b="0" lang="en-US" sz="1100" spc="-1" strike="noStrike">
              <a:latin typeface="Arial"/>
            </a:endParaRPr>
          </a:p>
        </p:txBody>
      </p:sp>
      <p:sp>
        <p:nvSpPr>
          <p:cNvPr id="384" name="CustomShape 56"/>
          <p:cNvSpPr/>
          <p:nvPr/>
        </p:nvSpPr>
        <p:spPr>
          <a:xfrm>
            <a:off x="7705800" y="483876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70ad47"/>
                </a:solidFill>
                <a:latin typeface="Arial"/>
                <a:ea typeface="DejaVu Sans"/>
              </a:rPr>
              <a:t>r</a:t>
            </a:r>
            <a:r>
              <a:rPr b="0" lang="en-US" sz="1050" spc="-1" strike="noStrike">
                <a:solidFill>
                  <a:srgbClr val="70ad47"/>
                </a:solidFill>
                <a:latin typeface="Arial"/>
                <a:ea typeface="DejaVu Sans"/>
              </a:rPr>
              <a:t>3</a:t>
            </a:r>
            <a:r>
              <a:rPr b="0" lang="en-US" sz="1400" spc="-1" strike="noStrike">
                <a:solidFill>
                  <a:srgbClr val="000000"/>
                </a:solidFill>
                <a:latin typeface="Arial"/>
                <a:ea typeface="DejaVu Sans"/>
              </a:rPr>
              <a:t>, </a:t>
            </a:r>
            <a:r>
              <a:rPr b="0" lang="en-US" sz="1400" spc="-1" strike="noStrike">
                <a:solidFill>
                  <a:srgbClr val="002060"/>
                </a:solidFill>
                <a:latin typeface="Arial"/>
                <a:ea typeface="DejaVu Sans"/>
              </a:rPr>
              <a:t>r</a:t>
            </a:r>
            <a:r>
              <a:rPr b="0" lang="en-US" sz="1050" spc="-1" strike="noStrike">
                <a:solidFill>
                  <a:srgbClr val="002060"/>
                </a:solidFill>
                <a:latin typeface="Arial"/>
                <a:ea typeface="DejaVu Sans"/>
              </a:rPr>
              <a:t>5</a:t>
            </a:r>
            <a:endParaRPr b="0" lang="en-US" sz="1050" spc="-1" strike="noStrike">
              <a:latin typeface="Arial"/>
            </a:endParaRPr>
          </a:p>
        </p:txBody>
      </p:sp>
      <p:sp>
        <p:nvSpPr>
          <p:cNvPr id="385" name="Line 57"/>
          <p:cNvSpPr/>
          <p:nvPr/>
        </p:nvSpPr>
        <p:spPr>
          <a:xfrm>
            <a:off x="8962920" y="4273200"/>
            <a:ext cx="360" cy="279360"/>
          </a:xfrm>
          <a:prstGeom prst="line">
            <a:avLst/>
          </a:prstGeom>
          <a:ln>
            <a:solidFill>
              <a:schemeClr val="accent2">
                <a:lumMod val="75000"/>
              </a:schemeClr>
            </a:solidFill>
            <a:round/>
          </a:ln>
        </p:spPr>
        <p:style>
          <a:lnRef idx="3">
            <a:schemeClr val="accent2"/>
          </a:lnRef>
          <a:fillRef idx="0">
            <a:schemeClr val="accent2"/>
          </a:fillRef>
          <a:effectRef idx="2">
            <a:schemeClr val="accent2"/>
          </a:effectRef>
          <a:fontRef idx="minor"/>
        </p:style>
      </p:sp>
      <p:sp>
        <p:nvSpPr>
          <p:cNvPr id="386" name="CustomShape 58"/>
          <p:cNvSpPr/>
          <p:nvPr/>
        </p:nvSpPr>
        <p:spPr>
          <a:xfrm>
            <a:off x="9875880" y="4462560"/>
            <a:ext cx="40896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a</a:t>
            </a:r>
            <a:r>
              <a:rPr b="0" lang="en-US" sz="1100" spc="-1" strike="noStrike">
                <a:solidFill>
                  <a:srgbClr val="000000"/>
                </a:solidFill>
                <a:latin typeface="Calibri"/>
                <a:ea typeface="DejaVu Sans"/>
              </a:rPr>
              <a:t>8</a:t>
            </a:r>
            <a:endParaRPr b="0" lang="en-US" sz="1100" spc="-1" strike="noStrike">
              <a:latin typeface="Arial"/>
            </a:endParaRPr>
          </a:p>
        </p:txBody>
      </p:sp>
      <p:sp>
        <p:nvSpPr>
          <p:cNvPr id="387" name="CustomShape 59"/>
          <p:cNvSpPr/>
          <p:nvPr/>
        </p:nvSpPr>
        <p:spPr>
          <a:xfrm>
            <a:off x="9772560" y="4791240"/>
            <a:ext cx="608760" cy="303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400" spc="-1" strike="noStrike">
                <a:solidFill>
                  <a:srgbClr val="c55a11"/>
                </a:solidFill>
                <a:latin typeface="Arial"/>
                <a:ea typeface="DejaVu Sans"/>
              </a:rPr>
              <a:t>r</a:t>
            </a:r>
            <a:r>
              <a:rPr b="0" lang="en-US" sz="1050" spc="-1" strike="noStrike">
                <a:solidFill>
                  <a:srgbClr val="c55a11"/>
                </a:solidFill>
                <a:latin typeface="Arial"/>
                <a:ea typeface="DejaVu Sans"/>
              </a:rPr>
              <a:t>4</a:t>
            </a:r>
            <a:r>
              <a:rPr b="0" lang="en-US" sz="1400" spc="-1" strike="noStrike">
                <a:solidFill>
                  <a:srgbClr val="000000"/>
                </a:solidFill>
                <a:latin typeface="Arial"/>
                <a:ea typeface="DejaVu Sans"/>
              </a:rPr>
              <a:t>, </a:t>
            </a:r>
            <a:r>
              <a:rPr b="0" lang="en-US" sz="1400" spc="-1" strike="noStrike">
                <a:solidFill>
                  <a:srgbClr val="002060"/>
                </a:solidFill>
                <a:latin typeface="Arial"/>
                <a:ea typeface="DejaVu Sans"/>
              </a:rPr>
              <a:t>r</a:t>
            </a:r>
            <a:r>
              <a:rPr b="0" lang="en-US" sz="1050" spc="-1" strike="noStrike">
                <a:solidFill>
                  <a:srgbClr val="002060"/>
                </a:solidFill>
                <a:latin typeface="Arial"/>
                <a:ea typeface="DejaVu Sans"/>
              </a:rPr>
              <a:t>5</a:t>
            </a:r>
            <a:endParaRPr b="0" lang="en-US" sz="1050" spc="-1" strike="noStrike">
              <a:latin typeface="Arial"/>
            </a:endParaRPr>
          </a:p>
        </p:txBody>
      </p:sp>
      <p:sp>
        <p:nvSpPr>
          <p:cNvPr id="388" name="CustomShape 60"/>
          <p:cNvSpPr/>
          <p:nvPr/>
        </p:nvSpPr>
        <p:spPr>
          <a:xfrm>
            <a:off x="4060440" y="3792960"/>
            <a:ext cx="145188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Random value</a:t>
            </a:r>
            <a:endParaRPr b="0" lang="en-US" sz="1800" spc="-1" strike="noStrike">
              <a:latin typeface="Arial"/>
            </a:endParaRPr>
          </a:p>
        </p:txBody>
      </p:sp>
      <p:sp>
        <p:nvSpPr>
          <p:cNvPr id="389" name="CustomShape 61"/>
          <p:cNvSpPr/>
          <p:nvPr/>
        </p:nvSpPr>
        <p:spPr>
          <a:xfrm>
            <a:off x="733320" y="5724360"/>
            <a:ext cx="1685160" cy="3646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000000"/>
                </a:solidFill>
                <a:latin typeface="Arial"/>
                <a:ea typeface="DejaVu Sans"/>
              </a:rPr>
              <a:t>Faster refresh</a:t>
            </a:r>
            <a:endParaRPr b="0" lang="en-US" sz="1800" spc="-1" strike="noStrike">
              <a:latin typeface="Arial"/>
            </a:endParaRPr>
          </a:p>
        </p:txBody>
      </p:sp>
      <p:sp>
        <p:nvSpPr>
          <p:cNvPr id="390" name="CustomShape 62"/>
          <p:cNvSpPr/>
          <p:nvPr/>
        </p:nvSpPr>
        <p:spPr>
          <a:xfrm>
            <a:off x="7612200" y="2192760"/>
            <a:ext cx="148680" cy="275760"/>
          </a:xfrm>
          <a:prstGeom prst="downArrow">
            <a:avLst>
              <a:gd name="adj1" fmla="val 50000"/>
              <a:gd name="adj2" fmla="val 50000"/>
            </a:avLst>
          </a:prstGeom>
          <a:solidFill>
            <a:srgbClr val="ff0000"/>
          </a:solidFill>
          <a:ln>
            <a:solidFill>
              <a:srgbClr val="c00000"/>
            </a:solidFill>
            <a:round/>
          </a:ln>
        </p:spPr>
        <p:style>
          <a:lnRef idx="2">
            <a:schemeClr val="accent1">
              <a:shade val="50000"/>
            </a:schemeClr>
          </a:lnRef>
          <a:fillRef idx="1">
            <a:schemeClr val="accent1"/>
          </a:fillRef>
          <a:effectRef idx="0">
            <a:schemeClr val="accent1"/>
          </a:effectRef>
          <a:fontRef idx="minor"/>
        </p:style>
      </p:sp>
      <p:sp>
        <p:nvSpPr>
          <p:cNvPr id="391" name="CustomShape 63"/>
          <p:cNvSpPr/>
          <p:nvPr/>
        </p:nvSpPr>
        <p:spPr>
          <a:xfrm>
            <a:off x="6956280" y="1897200"/>
            <a:ext cx="1451880" cy="36396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0" lang="en-US" sz="1800" spc="-1" strike="noStrike">
                <a:solidFill>
                  <a:srgbClr val="000000"/>
                </a:solidFill>
                <a:latin typeface="Calibri"/>
                <a:ea typeface="DejaVu Sans"/>
              </a:rPr>
              <a:t>Random value</a:t>
            </a:r>
            <a:endParaRPr b="0" lang="en-US" sz="1800" spc="-1" strike="noStrike">
              <a:latin typeface="Arial"/>
            </a:endParaRPr>
          </a:p>
        </p:txBody>
      </p:sp>
      <p:sp>
        <p:nvSpPr>
          <p:cNvPr id="392" name="CustomShape 64"/>
          <p:cNvSpPr/>
          <p:nvPr/>
        </p:nvSpPr>
        <p:spPr>
          <a:xfrm>
            <a:off x="8505720" y="5724360"/>
            <a:ext cx="3066480" cy="3646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i="1" lang="en-US" sz="1800" spc="-1" strike="noStrike">
                <a:solidFill>
                  <a:srgbClr val="000000"/>
                </a:solidFill>
                <a:latin typeface="Arial"/>
                <a:ea typeface="DejaVu Sans"/>
              </a:rPr>
              <a:t>Binding-unbinding together</a:t>
            </a:r>
            <a:endParaRPr b="0" lang="en-US" sz="1800" spc="-1" strike="noStrike">
              <a:latin typeface="Arial"/>
            </a:endParaRPr>
          </a:p>
        </p:txBody>
      </p:sp>
      <p:sp>
        <p:nvSpPr>
          <p:cNvPr id="393" name="CustomShape 65"/>
          <p:cNvSpPr/>
          <p:nvPr/>
        </p:nvSpPr>
        <p:spPr>
          <a:xfrm>
            <a:off x="10267560" y="5991840"/>
            <a:ext cx="153756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fld id="{7D9BE8B3-8AD1-4339-8CFB-83C4FF170C45}" type="slidenum">
              <a:rPr b="0" lang="en-US" sz="1800" spc="-1" strike="noStrike">
                <a:solidFill>
                  <a:srgbClr val="000000"/>
                </a:solidFill>
                <a:latin typeface="Arial"/>
                <a:ea typeface="DejaVu Sans"/>
              </a:rPr>
              <a:t>&lt;number&gt;</a:t>
            </a:fld>
            <a:r>
              <a:rPr b="0" lang="en-US" sz="1800" spc="-1" strike="noStrike">
                <a:solidFill>
                  <a:srgbClr val="000000"/>
                </a:solidFill>
                <a:latin typeface="Arial"/>
                <a:ea typeface="DejaVu Sans"/>
              </a:rPr>
              <a:t>/15</a:t>
            </a:r>
            <a:endParaRPr b="0" lang="en-US" sz="1800" spc="-1" strike="noStrike">
              <a:latin typeface="Arial"/>
            </a:endParaRPr>
          </a:p>
        </p:txBody>
      </p:sp>
      <p:sp>
        <p:nvSpPr>
          <p:cNvPr id="394" name="CustomShape 66"/>
          <p:cNvSpPr/>
          <p:nvPr/>
        </p:nvSpPr>
        <p:spPr>
          <a:xfrm>
            <a:off x="466560" y="6286680"/>
            <a:ext cx="7076520" cy="4554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00"/>
                </a:solidFill>
                <a:latin typeface="Arial"/>
                <a:ea typeface="DejaVu Sans"/>
              </a:rPr>
              <a:t>Rajesh Ramaswamy, Nélido González-Segredo, Ivo F. Sbalzarini </a:t>
            </a:r>
            <a:r>
              <a:rPr b="0" i="1" lang="en-US" sz="1200" spc="-1" strike="noStrike">
                <a:solidFill>
                  <a:srgbClr val="000000"/>
                </a:solidFill>
                <a:latin typeface="Arial"/>
                <a:ea typeface="DejaVu Sans"/>
              </a:rPr>
              <a:t>A new class of highly efficient exact stochastic simulation algorithms for chemical reaction networks</a:t>
            </a:r>
            <a:r>
              <a:rPr b="0" lang="en-US" sz="1200" spc="-1" strike="noStrike">
                <a:solidFill>
                  <a:srgbClr val="000000"/>
                </a:solidFill>
                <a:latin typeface="Arial"/>
                <a:ea typeface="DejaVu Sans"/>
              </a:rPr>
              <a:t> arXiv:0906.1992 [q-bio.QM]</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TotalTime>
  <Application>LibreOffice/6.2.4.2.0$Linux_X86_64 LibreOffice_project/20$Build-2</Application>
  <Words>993</Words>
  <Paragraphs>245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2017-12-18T11:31:40Z</dcterms:created>
  <dc:creator>Bence Keömley-Horváth</dc:creator>
  <dc:description/>
  <dc:language>en-US</dc:language>
  <cp:lastModifiedBy/>
  <dcterms:modified xsi:type="dcterms:W3CDTF">2019-07-05T23:07:56Z</dcterms:modified>
  <cp:revision>1594</cp:revision>
  <dc:subject/>
  <dc:title>Qualitative and quantitative prediction of protein complexes through parallel simulations.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2</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12</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17</vt:i4>
  </property>
</Properties>
</file>