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9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78853"/>
            <a:ext cx="7772400" cy="978408"/>
          </a:xfrm>
        </p:spPr>
        <p:txBody>
          <a:bodyPr/>
          <a:lstStyle/>
          <a:p>
            <a:r>
              <a:rPr lang="en-US" dirty="0" smtClean="0"/>
              <a:t>Utilizing Visualization and Interactivity to Analyze Scientific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066405"/>
            <a:ext cx="7772400" cy="877824"/>
          </a:xfrm>
        </p:spPr>
        <p:txBody>
          <a:bodyPr/>
          <a:lstStyle/>
          <a:p>
            <a:r>
              <a:rPr lang="en-US" dirty="0" smtClean="0"/>
              <a:t>Colleen Heinemann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969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brous Stru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96" y="4465137"/>
            <a:ext cx="1732322" cy="2090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Abstract/Goals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09531"/>
            <a:ext cx="7770813" cy="4257022"/>
          </a:xfrm>
        </p:spPr>
        <p:txBody>
          <a:bodyPr/>
          <a:lstStyle/>
          <a:p>
            <a:r>
              <a:rPr lang="en-US" dirty="0" smtClean="0"/>
              <a:t>Bridge the gap between 1) running simulations on HPC platforms to 2) visualizing the resulting data and 3) interact with that data through VR and AR</a:t>
            </a:r>
          </a:p>
          <a:p>
            <a:r>
              <a:rPr lang="en-US" dirty="0" smtClean="0"/>
              <a:t>Work with various scientific domains to determine best approach for numerous areas</a:t>
            </a:r>
          </a:p>
          <a:p>
            <a:r>
              <a:rPr lang="en-US" dirty="0" smtClean="0"/>
              <a:t>Analyze bottlenecks of VR and AR to increase performance to run faster and with larger/more complex data</a:t>
            </a:r>
            <a:endParaRPr lang="en-US" dirty="0"/>
          </a:p>
        </p:txBody>
      </p:sp>
      <p:pic>
        <p:nvPicPr>
          <p:cNvPr id="4" name="Picture 3" descr="Screen Shot 2018-06-01 at 11.23.59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4" y="4961043"/>
            <a:ext cx="1874762" cy="832819"/>
          </a:xfrm>
          <a:prstGeom prst="rect">
            <a:avLst/>
          </a:prstGeom>
        </p:spPr>
      </p:pic>
      <p:pic>
        <p:nvPicPr>
          <p:cNvPr id="6" name="Picture 5" descr="Hurricane De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70" y="4651710"/>
            <a:ext cx="2624667" cy="1470859"/>
          </a:xfrm>
          <a:prstGeom prst="rect">
            <a:avLst/>
          </a:prstGeom>
        </p:spPr>
      </p:pic>
      <p:pic>
        <p:nvPicPr>
          <p:cNvPr id="7" name="Picture 6" descr="Molecules in Structu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76" y="4306929"/>
            <a:ext cx="1486343" cy="220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97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57239" y="2177145"/>
            <a:ext cx="8781144" cy="1712686"/>
            <a:chOff x="157239" y="2854478"/>
            <a:chExt cx="8781144" cy="1712686"/>
          </a:xfrm>
        </p:grpSpPr>
        <p:sp>
          <p:nvSpPr>
            <p:cNvPr id="4" name="TextBox 3"/>
            <p:cNvSpPr txBox="1"/>
            <p:nvPr/>
          </p:nvSpPr>
          <p:spPr>
            <a:xfrm>
              <a:off x="157239" y="2975428"/>
              <a:ext cx="197152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0 1 0 0 1 1 1 1 1 0 0 0 1 1 0 0 1 1 0 1 0 1 1 1 1 0 0 0 1 1 1 1 0 0 1 0 1 0 0 1 0 0 1 1 0 1 1 0 1 1</a:t>
              </a:r>
              <a:endParaRPr lang="en-US" dirty="0"/>
            </a:p>
          </p:txBody>
        </p:sp>
        <p:sp>
          <p:nvSpPr>
            <p:cNvPr id="5" name="Right Arrow 4"/>
            <p:cNvSpPr/>
            <p:nvPr/>
          </p:nvSpPr>
          <p:spPr>
            <a:xfrm>
              <a:off x="2092479" y="3410857"/>
              <a:ext cx="1366762" cy="62895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Hurrican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8" r="15317"/>
            <a:stretch/>
          </p:blipFill>
          <p:spPr>
            <a:xfrm>
              <a:off x="3652763" y="2854478"/>
              <a:ext cx="1579293" cy="1712686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5413832" y="3410857"/>
              <a:ext cx="1366762" cy="62895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Hurricane Demo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2" r="8295"/>
            <a:stretch/>
          </p:blipFill>
          <p:spPr>
            <a:xfrm>
              <a:off x="6913641" y="2946282"/>
              <a:ext cx="2024742" cy="147085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62856" y="3889831"/>
            <a:ext cx="129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Step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7256" y="3889831"/>
            <a:ext cx="129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8486" y="3889831"/>
            <a:ext cx="129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Step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2856" y="4777619"/>
            <a:ext cx="8406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1: Run scientific simulations with HPC; generate data to be visualized</a:t>
            </a:r>
          </a:p>
          <a:p>
            <a:r>
              <a:rPr lang="en-US" dirty="0" smtClean="0"/>
              <a:t>Step 2: Visualize certain aspects of data from HPC simulations</a:t>
            </a:r>
          </a:p>
          <a:p>
            <a:r>
              <a:rPr lang="en-US" dirty="0" smtClean="0"/>
              <a:t>Step 3: Use methods of interactivity (VR/AR) to allow exploration of additional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286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 Hurricane Dem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8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44</TotalTime>
  <Words>173</Words>
  <Application>Microsoft Macintosh PowerPoint</Application>
  <PresentationFormat>On-screen Show (4:3)</PresentationFormat>
  <Paragraphs>14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Story</vt:lpstr>
      <vt:lpstr>Utilizing Visualization and Interactivity to Analyze Scientific Data</vt:lpstr>
      <vt:lpstr>Abstract/Goals</vt:lpstr>
      <vt:lpstr>Process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Utilizing Visualization and Interactivity to Analyze Scientific Data</dc:title>
  <dc:creator>Colleen Heinemann</dc:creator>
  <cp:lastModifiedBy>Colleen Heinemann</cp:lastModifiedBy>
  <cp:revision>5</cp:revision>
  <dcterms:created xsi:type="dcterms:W3CDTF">2019-07-07T00:54:29Z</dcterms:created>
  <dcterms:modified xsi:type="dcterms:W3CDTF">2019-07-07T01:38:33Z</dcterms:modified>
</cp:coreProperties>
</file>