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7" autoAdjust="0"/>
    <p:restoredTop sz="94660"/>
  </p:normalViewPr>
  <p:slideViewPr>
    <p:cSldViewPr snapToGrid="0">
      <p:cViewPr varScale="1">
        <p:scale>
          <a:sx n="93" d="100"/>
          <a:sy n="93" d="100"/>
        </p:scale>
        <p:origin x="114" y="7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folie">
    <p:bg>
      <p:bgPr>
        <a:gradFill rotWithShape="1">
          <a:gsLst>
            <a:gs pos="0">
              <a:schemeClr val="bg2"/>
            </a:gs>
            <a:gs pos="100000">
              <a:schemeClr val="bg1">
                <a:lumMod val="75000"/>
                <a:alpha val="78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Rechteck 62"/>
          <p:cNvSpPr/>
          <p:nvPr/>
        </p:nvSpPr>
        <p:spPr>
          <a:xfrm>
            <a:off x="12193078" y="5844164"/>
            <a:ext cx="65" cy="153888"/>
          </a:xfrm>
          <a:prstGeom prst="rect">
            <a:avLst/>
          </a:prstGeom>
          <a:solidFill>
            <a:srgbClr val="D1D1D9">
              <a:alpha val="31000"/>
            </a:srgbClr>
          </a:solidFill>
        </p:spPr>
        <p:txBody>
          <a:bodyPr wrap="none" lIns="0" tIns="0" rIns="0" bIns="0" rtlCol="0" anchor="b" anchorCtr="0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000" b="0" i="0" u="none" strike="noStrike" kern="0" cap="none" spc="0" normalizeH="0" baseline="0" noProof="0" dirty="0" smtClean="0">
              <a:ln>
                <a:noFill/>
              </a:ln>
              <a:solidFill>
                <a:srgbClr val="DDDEDD"/>
              </a:solidFill>
              <a:effectLst/>
              <a:uLnTx/>
              <a:uFillTx/>
            </a:endParaRPr>
          </a:p>
        </p:txBody>
      </p:sp>
      <p:grpSp>
        <p:nvGrpSpPr>
          <p:cNvPr id="15" name="Gruppieren 6"/>
          <p:cNvGrpSpPr/>
          <p:nvPr/>
        </p:nvGrpSpPr>
        <p:grpSpPr bwMode="hidden">
          <a:xfrm>
            <a:off x="-3968" y="1"/>
            <a:ext cx="12195968" cy="6861149"/>
            <a:chOff x="1416487" y="-3149"/>
            <a:chExt cx="9146976" cy="6861149"/>
          </a:xfrm>
        </p:grpSpPr>
        <p:cxnSp>
          <p:nvCxnSpPr>
            <p:cNvPr id="16" name="Gerader Verbinder 8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rgbClr val="FFFFFF">
                  <a:alpha val="15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Gerader Verbinder 9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rgbClr val="FFFFFF">
                  <a:alpha val="15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Gerader Verbinder 10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rgbClr val="FFFFFF">
                  <a:alpha val="15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Gerader Verbinder 11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rgbClr val="FFFFFF">
                  <a:alpha val="15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Gerader Verbinder 12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rgbClr val="FFFFFF">
                  <a:alpha val="15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Gerader Verbinder 13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rgbClr val="FFFFFF">
                  <a:alpha val="15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rader Verbinder 14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rgbClr val="FFFFFF">
                  <a:alpha val="15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Gerader Verbinder 15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rgbClr val="FFFFFF">
                  <a:alpha val="15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Gerader Verbinder 17"/>
            <p:cNvCxnSpPr/>
            <p:nvPr/>
          </p:nvCxnSpPr>
          <p:spPr bwMode="hidden">
            <a:xfrm>
              <a:off x="1416487" y="386485"/>
              <a:ext cx="9146976" cy="0"/>
            </a:xfrm>
            <a:prstGeom prst="line">
              <a:avLst/>
            </a:prstGeom>
            <a:ln>
              <a:solidFill>
                <a:srgbClr val="FFFFFF">
                  <a:alpha val="15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Gerader Verbinder 18"/>
            <p:cNvCxnSpPr/>
            <p:nvPr/>
          </p:nvCxnSpPr>
          <p:spPr bwMode="hidden">
            <a:xfrm>
              <a:off x="1416487" y="1611181"/>
              <a:ext cx="9146976" cy="0"/>
            </a:xfrm>
            <a:prstGeom prst="line">
              <a:avLst/>
            </a:prstGeom>
            <a:ln>
              <a:solidFill>
                <a:srgbClr val="FFFFFF">
                  <a:alpha val="15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Gerader Verbinder 19"/>
            <p:cNvCxnSpPr/>
            <p:nvPr/>
          </p:nvCxnSpPr>
          <p:spPr bwMode="hidden">
            <a:xfrm>
              <a:off x="1431681" y="2835877"/>
              <a:ext cx="9131780" cy="0"/>
            </a:xfrm>
            <a:prstGeom prst="line">
              <a:avLst/>
            </a:prstGeom>
            <a:ln>
              <a:solidFill>
                <a:srgbClr val="FFFFFF">
                  <a:alpha val="15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Gerader Verbinder 20"/>
            <p:cNvCxnSpPr/>
            <p:nvPr/>
          </p:nvCxnSpPr>
          <p:spPr bwMode="hidden">
            <a:xfrm>
              <a:off x="1416487" y="4060573"/>
              <a:ext cx="9146976" cy="0"/>
            </a:xfrm>
            <a:prstGeom prst="line">
              <a:avLst/>
            </a:prstGeom>
            <a:ln>
              <a:solidFill>
                <a:srgbClr val="FFFFFF">
                  <a:alpha val="15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Gerader Verbinder 21"/>
            <p:cNvCxnSpPr/>
            <p:nvPr/>
          </p:nvCxnSpPr>
          <p:spPr bwMode="hidden">
            <a:xfrm>
              <a:off x="1419463" y="5285269"/>
              <a:ext cx="9144000" cy="0"/>
            </a:xfrm>
            <a:prstGeom prst="line">
              <a:avLst/>
            </a:prstGeom>
            <a:ln>
              <a:solidFill>
                <a:srgbClr val="FFFFFF">
                  <a:alpha val="15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Gerader Verbinder 22"/>
            <p:cNvCxnSpPr/>
            <p:nvPr/>
          </p:nvCxnSpPr>
          <p:spPr bwMode="hidden">
            <a:xfrm>
              <a:off x="1416487" y="6509965"/>
              <a:ext cx="9146976" cy="0"/>
            </a:xfrm>
            <a:prstGeom prst="line">
              <a:avLst/>
            </a:prstGeom>
            <a:ln>
              <a:solidFill>
                <a:srgbClr val="FFFFFF">
                  <a:alpha val="15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2" name="Gruppieren 23"/>
            <p:cNvGrpSpPr/>
            <p:nvPr userDrawn="1"/>
          </p:nvGrpSpPr>
          <p:grpSpPr bwMode="hidden">
            <a:xfrm>
              <a:off x="1416487" y="0"/>
              <a:ext cx="9146976" cy="6858000"/>
              <a:chOff x="1416487" y="0"/>
              <a:chExt cx="9146976" cy="6858000"/>
            </a:xfrm>
          </p:grpSpPr>
          <p:cxnSp>
            <p:nvCxnSpPr>
              <p:cNvPr id="48" name="Gerader Verbinder 41"/>
              <p:cNvCxnSpPr/>
              <p:nvPr/>
            </p:nvCxnSpPr>
            <p:spPr bwMode="hidden">
              <a:xfrm>
                <a:off x="1416487" y="1199118"/>
                <a:ext cx="5624869" cy="5658882"/>
              </a:xfrm>
              <a:prstGeom prst="line">
                <a:avLst/>
              </a:prstGeom>
              <a:ln>
                <a:solidFill>
                  <a:srgbClr val="FFFFFF">
                    <a:alpha val="1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Gerader Verbinder 42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rgbClr val="FFFFFF">
                    <a:alpha val="1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Gerader Verbinder 43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rgbClr val="FFFFFF">
                    <a:alpha val="1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Gerader Verbinder 44"/>
              <p:cNvCxnSpPr/>
              <p:nvPr/>
            </p:nvCxnSpPr>
            <p:spPr bwMode="hidden">
              <a:xfrm>
                <a:off x="3885119" y="0"/>
                <a:ext cx="6678344" cy="6691339"/>
              </a:xfrm>
              <a:prstGeom prst="line">
                <a:avLst/>
              </a:prstGeom>
              <a:ln>
                <a:solidFill>
                  <a:srgbClr val="FFFFFF">
                    <a:alpha val="1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Gerader Verbinder 45"/>
              <p:cNvCxnSpPr/>
              <p:nvPr/>
            </p:nvCxnSpPr>
            <p:spPr bwMode="hidden">
              <a:xfrm>
                <a:off x="5106502" y="0"/>
                <a:ext cx="5456961" cy="5491718"/>
              </a:xfrm>
              <a:prstGeom prst="line">
                <a:avLst/>
              </a:prstGeom>
              <a:ln>
                <a:solidFill>
                  <a:srgbClr val="FFFFFF">
                    <a:alpha val="1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53" name="Gruppieren 46"/>
              <p:cNvGrpSpPr/>
              <p:nvPr/>
            </p:nvGrpSpPr>
            <p:grpSpPr bwMode="hidden">
              <a:xfrm>
                <a:off x="6327885" y="0"/>
                <a:ext cx="4235578" cy="4247118"/>
                <a:chOff x="6327885" y="0"/>
                <a:chExt cx="4235578" cy="4247118"/>
              </a:xfrm>
            </p:grpSpPr>
            <p:cxnSp>
              <p:nvCxnSpPr>
                <p:cNvPr id="58" name="Gerader Verbinder 52"/>
                <p:cNvCxnSpPr/>
                <p:nvPr/>
              </p:nvCxnSpPr>
              <p:spPr bwMode="hidden">
                <a:xfrm>
                  <a:off x="6327885" y="0"/>
                  <a:ext cx="4235578" cy="4247118"/>
                </a:xfrm>
                <a:prstGeom prst="line">
                  <a:avLst/>
                </a:prstGeom>
                <a:ln>
                  <a:solidFill>
                    <a:srgbClr val="FFFFFF">
                      <a:alpha val="15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Gerader Verbinder 53"/>
                <p:cNvCxnSpPr/>
                <p:nvPr/>
              </p:nvCxnSpPr>
              <p:spPr bwMode="hidden">
                <a:xfrm>
                  <a:off x="7549268" y="0"/>
                  <a:ext cx="3014195" cy="3027918"/>
                </a:xfrm>
                <a:prstGeom prst="line">
                  <a:avLst/>
                </a:prstGeom>
                <a:ln>
                  <a:solidFill>
                    <a:srgbClr val="FFFFFF">
                      <a:alpha val="15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" name="Gerader Verbinder 54"/>
                <p:cNvCxnSpPr/>
                <p:nvPr/>
              </p:nvCxnSpPr>
              <p:spPr bwMode="hidden">
                <a:xfrm>
                  <a:off x="8772997" y="0"/>
                  <a:ext cx="1790466" cy="1808718"/>
                </a:xfrm>
                <a:prstGeom prst="line">
                  <a:avLst/>
                </a:prstGeom>
                <a:ln>
                  <a:solidFill>
                    <a:srgbClr val="FFFFFF">
                      <a:alpha val="15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" name="Gerader Verbinder 55"/>
                <p:cNvCxnSpPr/>
                <p:nvPr/>
              </p:nvCxnSpPr>
              <p:spPr bwMode="hidden">
                <a:xfrm>
                  <a:off x="9982200" y="0"/>
                  <a:ext cx="581263" cy="586131"/>
                </a:xfrm>
                <a:prstGeom prst="line">
                  <a:avLst/>
                </a:prstGeom>
                <a:ln>
                  <a:solidFill>
                    <a:srgbClr val="FFFFFF">
                      <a:alpha val="15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54" name="Gerader Verbinder 47"/>
              <p:cNvCxnSpPr/>
              <p:nvPr/>
            </p:nvCxnSpPr>
            <p:spPr bwMode="hidden">
              <a:xfrm flipH="1" flipV="1">
                <a:off x="1416487" y="2435251"/>
                <a:ext cx="4412324" cy="4422748"/>
              </a:xfrm>
              <a:prstGeom prst="line">
                <a:avLst/>
              </a:prstGeom>
              <a:ln>
                <a:solidFill>
                  <a:srgbClr val="FFFFFF">
                    <a:alpha val="1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Gerader Verbinder 48"/>
              <p:cNvCxnSpPr/>
              <p:nvPr/>
            </p:nvCxnSpPr>
            <p:spPr bwMode="hidden">
              <a:xfrm flipH="1" flipV="1">
                <a:off x="1416487" y="3637518"/>
                <a:ext cx="3198294" cy="3220480"/>
              </a:xfrm>
              <a:prstGeom prst="line">
                <a:avLst/>
              </a:prstGeom>
              <a:ln>
                <a:solidFill>
                  <a:srgbClr val="FFFFFF">
                    <a:alpha val="1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Gerader Verbinder 49"/>
              <p:cNvCxnSpPr/>
              <p:nvPr/>
            </p:nvCxnSpPr>
            <p:spPr bwMode="hidden">
              <a:xfrm flipH="1" flipV="1">
                <a:off x="1419463" y="4880001"/>
                <a:ext cx="1978956" cy="1977998"/>
              </a:xfrm>
              <a:prstGeom prst="line">
                <a:avLst/>
              </a:prstGeom>
              <a:ln>
                <a:solidFill>
                  <a:srgbClr val="FFFFFF">
                    <a:alpha val="1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Gerader Verbinder 50"/>
              <p:cNvCxnSpPr/>
              <p:nvPr/>
            </p:nvCxnSpPr>
            <p:spPr bwMode="hidden">
              <a:xfrm flipH="1" flipV="1">
                <a:off x="1431681" y="6150001"/>
                <a:ext cx="764814" cy="707999"/>
              </a:xfrm>
              <a:prstGeom prst="line">
                <a:avLst/>
              </a:prstGeom>
              <a:ln>
                <a:solidFill>
                  <a:srgbClr val="FFFFFF">
                    <a:alpha val="1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3" name="Gruppieren 24"/>
            <p:cNvGrpSpPr/>
            <p:nvPr userDrawn="1"/>
          </p:nvGrpSpPr>
          <p:grpSpPr bwMode="hidden">
            <a:xfrm flipH="1">
              <a:off x="1416487" y="-3149"/>
              <a:ext cx="9146976" cy="6861149"/>
              <a:chOff x="1628537" y="-3149"/>
              <a:chExt cx="9146976" cy="6861149"/>
            </a:xfrm>
          </p:grpSpPr>
          <p:cxnSp>
            <p:nvCxnSpPr>
              <p:cNvPr id="34" name="Gerader Verbinder 25"/>
              <p:cNvCxnSpPr/>
              <p:nvPr/>
            </p:nvCxnSpPr>
            <p:spPr bwMode="hidden">
              <a:xfrm>
                <a:off x="1628537" y="1410784"/>
                <a:ext cx="5412818" cy="5447216"/>
              </a:xfrm>
              <a:prstGeom prst="line">
                <a:avLst/>
              </a:prstGeom>
              <a:ln>
                <a:solidFill>
                  <a:srgbClr val="FFFFFF">
                    <a:alpha val="1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Gerader Verbinder 26"/>
              <p:cNvCxnSpPr/>
              <p:nvPr/>
            </p:nvCxnSpPr>
            <p:spPr bwMode="hidden">
              <a:xfrm>
                <a:off x="1628537" y="183118"/>
                <a:ext cx="6636547" cy="6674882"/>
              </a:xfrm>
              <a:prstGeom prst="line">
                <a:avLst/>
              </a:prstGeom>
              <a:ln>
                <a:solidFill>
                  <a:srgbClr val="FFFFFF">
                    <a:alpha val="1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Gerader Verbinder 27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rgbClr val="FFFFFF">
                    <a:alpha val="1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Gerader Verbinder 28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rgbClr val="FFFFFF">
                    <a:alpha val="1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Gerader Verbinder 29"/>
              <p:cNvCxnSpPr/>
              <p:nvPr/>
            </p:nvCxnSpPr>
            <p:spPr bwMode="hidden">
              <a:xfrm>
                <a:off x="5095637" y="-3149"/>
                <a:ext cx="5664682" cy="5683250"/>
              </a:xfrm>
              <a:prstGeom prst="line">
                <a:avLst/>
              </a:prstGeom>
              <a:ln>
                <a:solidFill>
                  <a:srgbClr val="FFFFFF">
                    <a:alpha val="1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9" name="Gruppieren 30"/>
              <p:cNvGrpSpPr/>
              <p:nvPr/>
            </p:nvGrpSpPr>
            <p:grpSpPr bwMode="hidden">
              <a:xfrm>
                <a:off x="6327884" y="0"/>
                <a:ext cx="4447629" cy="4467251"/>
                <a:chOff x="6327884" y="0"/>
                <a:chExt cx="4447629" cy="4467251"/>
              </a:xfrm>
            </p:grpSpPr>
            <p:cxnSp>
              <p:nvCxnSpPr>
                <p:cNvPr id="44" name="Gerader Verbinder 36"/>
                <p:cNvCxnSpPr/>
                <p:nvPr/>
              </p:nvCxnSpPr>
              <p:spPr bwMode="hidden">
                <a:xfrm>
                  <a:off x="6327884" y="0"/>
                  <a:ext cx="4447629" cy="4467251"/>
                </a:xfrm>
                <a:prstGeom prst="line">
                  <a:avLst/>
                </a:prstGeom>
                <a:ln>
                  <a:solidFill>
                    <a:srgbClr val="FFFFFF">
                      <a:alpha val="15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Gerader Verbinder 37"/>
                <p:cNvCxnSpPr/>
                <p:nvPr/>
              </p:nvCxnSpPr>
              <p:spPr bwMode="hidden">
                <a:xfrm>
                  <a:off x="7549268" y="0"/>
                  <a:ext cx="3226245" cy="3239584"/>
                </a:xfrm>
                <a:prstGeom prst="line">
                  <a:avLst/>
                </a:prstGeom>
                <a:ln>
                  <a:solidFill>
                    <a:srgbClr val="FFFFFF">
                      <a:alpha val="15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Gerader Verbinder 38"/>
                <p:cNvCxnSpPr/>
                <p:nvPr/>
              </p:nvCxnSpPr>
              <p:spPr bwMode="hidden">
                <a:xfrm>
                  <a:off x="8772996" y="0"/>
                  <a:ext cx="2002517" cy="2032026"/>
                </a:xfrm>
                <a:prstGeom prst="line">
                  <a:avLst/>
                </a:prstGeom>
                <a:ln>
                  <a:solidFill>
                    <a:srgbClr val="FFFFFF">
                      <a:alpha val="15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Gerader Verbinder 39"/>
                <p:cNvCxnSpPr/>
                <p:nvPr/>
              </p:nvCxnSpPr>
              <p:spPr bwMode="hidden">
                <a:xfrm>
                  <a:off x="9982200" y="0"/>
                  <a:ext cx="793313" cy="801184"/>
                </a:xfrm>
                <a:prstGeom prst="line">
                  <a:avLst/>
                </a:prstGeom>
                <a:ln>
                  <a:solidFill>
                    <a:srgbClr val="FFFFFF">
                      <a:alpha val="15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0" name="Gerader Verbinder 31"/>
              <p:cNvCxnSpPr/>
              <p:nvPr userDrawn="1"/>
            </p:nvCxnSpPr>
            <p:spPr bwMode="hidden">
              <a:xfrm flipH="1" flipV="1">
                <a:off x="1628537" y="2618131"/>
                <a:ext cx="4200273" cy="4239869"/>
              </a:xfrm>
              <a:prstGeom prst="line">
                <a:avLst/>
              </a:prstGeom>
              <a:ln>
                <a:solidFill>
                  <a:srgbClr val="FFFFFF">
                    <a:alpha val="1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Gerader Verbinder 32"/>
              <p:cNvCxnSpPr/>
              <p:nvPr/>
            </p:nvCxnSpPr>
            <p:spPr bwMode="hidden">
              <a:xfrm flipH="1" flipV="1">
                <a:off x="1628537" y="3866118"/>
                <a:ext cx="2986243" cy="2991880"/>
              </a:xfrm>
              <a:prstGeom prst="line">
                <a:avLst/>
              </a:prstGeom>
              <a:ln>
                <a:solidFill>
                  <a:srgbClr val="FFFFFF">
                    <a:alpha val="1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Gerader Verbinder 33"/>
              <p:cNvCxnSpPr/>
              <p:nvPr/>
            </p:nvCxnSpPr>
            <p:spPr bwMode="hidden">
              <a:xfrm flipH="1" flipV="1">
                <a:off x="1628537" y="5059918"/>
                <a:ext cx="1769881" cy="1798081"/>
              </a:xfrm>
              <a:prstGeom prst="line">
                <a:avLst/>
              </a:prstGeom>
              <a:ln>
                <a:solidFill>
                  <a:srgbClr val="FFFFFF">
                    <a:alpha val="1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Gerader Verbinder 34"/>
              <p:cNvCxnSpPr/>
              <p:nvPr/>
            </p:nvCxnSpPr>
            <p:spPr bwMode="hidden">
              <a:xfrm flipH="1" flipV="1">
                <a:off x="1628537" y="6296051"/>
                <a:ext cx="567958" cy="561948"/>
              </a:xfrm>
              <a:prstGeom prst="line">
                <a:avLst/>
              </a:prstGeom>
              <a:ln>
                <a:solidFill>
                  <a:srgbClr val="FFFFFF">
                    <a:alpha val="1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" name="Rechteck 5"/>
          <p:cNvSpPr/>
          <p:nvPr/>
        </p:nvSpPr>
        <p:spPr bwMode="auto">
          <a:xfrm>
            <a:off x="1262480" y="389635"/>
            <a:ext cx="10929520" cy="1648432"/>
          </a:xfrm>
          <a:prstGeom prst="rect">
            <a:avLst/>
          </a:prstGeom>
          <a:solidFill>
            <a:srgbClr val="000000">
              <a:alpha val="37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reflection blurRad="6350" stA="52000" endA="300" endPos="35000" dir="5400000" sy="-100000" algn="bl" rotWithShape="0"/>
          </a:effectLst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358775" marR="0" indent="-250825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SzTx/>
              <a:buFont typeface="Wingdings" pitchFamily="2" charset="2"/>
              <a:buChar char="§"/>
              <a:tabLst/>
            </a:pPr>
            <a:endParaRPr kumimoji="0" lang="de-DE" sz="1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1558501" y="896281"/>
            <a:ext cx="7936297" cy="43088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SzTx/>
              <a:buFont typeface="Wingdings" pitchFamily="2" charset="2"/>
              <a:buNone/>
              <a:tabLst/>
              <a:defRPr/>
            </a:pPr>
            <a:r>
              <a:rPr lang="de-DE" sz="2800" b="1" normalizeH="0" dirty="0" smtClean="0">
                <a:solidFill>
                  <a:srgbClr val="FFFFFF"/>
                </a:solidFill>
              </a:rPr>
              <a:t>ERLANGEN REGIONAL COMPUTING CENTER</a:t>
            </a:r>
            <a:r>
              <a:rPr lang="de-DE" sz="2800" b="1" normalizeH="0" baseline="0" dirty="0" smtClean="0">
                <a:solidFill>
                  <a:srgbClr val="FFFFFF"/>
                </a:solidFill>
              </a:rPr>
              <a:t> </a:t>
            </a:r>
            <a:endParaRPr lang="de-DE" sz="2800" b="1" spc="270" normalizeH="0" dirty="0">
              <a:solidFill>
                <a:srgbClr val="FFFFFF"/>
              </a:solidFill>
            </a:endParaRPr>
          </a:p>
        </p:txBody>
      </p:sp>
      <p:pic>
        <p:nvPicPr>
          <p:cNvPr id="815119" name="Picture 15" descr="Logo_RGB_360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06270" y="606658"/>
            <a:ext cx="2063997" cy="660716"/>
          </a:xfrm>
          <a:prstGeom prst="rect">
            <a:avLst/>
          </a:prstGeom>
          <a:noFill/>
          <a:effectLst/>
        </p:spPr>
      </p:pic>
      <p:sp>
        <p:nvSpPr>
          <p:cNvPr id="10" name="Rechteck 9"/>
          <p:cNvSpPr/>
          <p:nvPr/>
        </p:nvSpPr>
        <p:spPr bwMode="auto">
          <a:xfrm>
            <a:off x="1262479" y="2038066"/>
            <a:ext cx="10929520" cy="3962400"/>
          </a:xfrm>
          <a:prstGeom prst="rect">
            <a:avLst/>
          </a:prstGeom>
          <a:solidFill>
            <a:srgbClr val="000000">
              <a:alpha val="6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358775" marR="0" indent="-250825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SzTx/>
              <a:buFont typeface="Wingdings" pitchFamily="2" charset="2"/>
              <a:buChar char="§"/>
              <a:tabLst/>
            </a:pPr>
            <a:endParaRPr kumimoji="0" lang="de-DE" sz="1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sp>
        <p:nvSpPr>
          <p:cNvPr id="14" name="Rechteck 13"/>
          <p:cNvSpPr/>
          <p:nvPr/>
        </p:nvSpPr>
        <p:spPr bwMode="auto">
          <a:xfrm>
            <a:off x="2024" y="6264276"/>
            <a:ext cx="12189975" cy="464108"/>
          </a:xfrm>
          <a:prstGeom prst="rect">
            <a:avLst/>
          </a:prstGeom>
          <a:solidFill>
            <a:srgbClr val="000000">
              <a:alpha val="33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reflection blurRad="6350" stA="52000" endA="300" endPos="35000" dir="5400000" sy="-100000" algn="bl" rotWithShape="0"/>
          </a:effectLst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358775" marR="0" indent="-250825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SzTx/>
              <a:buFont typeface="Wingdings" pitchFamily="2" charset="2"/>
              <a:buChar char="§"/>
              <a:tabLst/>
            </a:pPr>
            <a:endParaRPr kumimoji="0" lang="de-DE" sz="1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pic>
        <p:nvPicPr>
          <p:cNvPr id="13" name="Bild 12" descr="FAU_cmyk-weiss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94798" y="6320612"/>
            <a:ext cx="2375469" cy="348476"/>
          </a:xfrm>
          <a:prstGeom prst="rect">
            <a:avLst/>
          </a:prstGeom>
        </p:spPr>
      </p:pic>
      <p:sp>
        <p:nvSpPr>
          <p:cNvPr id="815107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558500" y="4234522"/>
            <a:ext cx="9254067" cy="828546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>
              <a:buFont typeface="Wingdings" pitchFamily="2" charset="2"/>
              <a:buNone/>
              <a:defRPr sz="2200" b="0">
                <a:solidFill>
                  <a:srgbClr val="003896"/>
                </a:solidFill>
              </a:defRPr>
            </a:lvl1pPr>
          </a:lstStyle>
          <a:p>
            <a:r>
              <a:rPr lang="de-DE" smtClean="0"/>
              <a:t>Formatvorlage des Untertitelmasters durch Klicken bearbeiten</a:t>
            </a:r>
            <a:endParaRPr lang="de-DE" dirty="0"/>
          </a:p>
        </p:txBody>
      </p:sp>
      <p:sp>
        <p:nvSpPr>
          <p:cNvPr id="815106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1558500" y="2464190"/>
            <a:ext cx="9254067" cy="1642422"/>
          </a:xfrm>
        </p:spPr>
        <p:txBody>
          <a:bodyPr lIns="0" tIns="46038" rIns="0" bIns="46038" anchor="b" anchorCtr="0">
            <a:noAutofit/>
          </a:bodyPr>
          <a:lstStyle>
            <a:lvl1pPr>
              <a:lnSpc>
                <a:spcPct val="110000"/>
              </a:lnSpc>
              <a:defRPr sz="3000">
                <a:solidFill>
                  <a:srgbClr val="003896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36547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Zwischenfolie 02">
    <p:bg>
      <p:bgPr>
        <a:gradFill flip="none" rotWithShape="1">
          <a:gsLst>
            <a:gs pos="0">
              <a:schemeClr val="accent6">
                <a:lumMod val="20000"/>
                <a:lumOff val="80000"/>
              </a:schemeClr>
            </a:gs>
            <a:gs pos="100000">
              <a:schemeClr val="tx1">
                <a:lumMod val="60000"/>
                <a:lumOff val="40000"/>
                <a:alpha val="92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/>
        </p:nvSpPr>
        <p:spPr>
          <a:xfrm>
            <a:off x="12184611" y="4591147"/>
            <a:ext cx="65" cy="153888"/>
          </a:xfrm>
          <a:prstGeom prst="rect">
            <a:avLst/>
          </a:prstGeom>
          <a:solidFill>
            <a:schemeClr val="accent6">
              <a:lumMod val="40000"/>
              <a:lumOff val="60000"/>
              <a:alpha val="73000"/>
            </a:schemeClr>
          </a:solidFill>
        </p:spPr>
        <p:txBody>
          <a:bodyPr wrap="none" lIns="0" tIns="0" rIns="0" bIns="0" rtlCol="0" anchor="b" anchorCtr="0">
            <a:spAutoFit/>
          </a:bodyPr>
          <a:lstStyle/>
          <a:p>
            <a:pPr algn="r">
              <a:buNone/>
            </a:pPr>
            <a:endParaRPr lang="de-DE" sz="1000" dirty="0" smtClean="0">
              <a:solidFill>
                <a:schemeClr val="tx2"/>
              </a:solidFill>
            </a:endParaRPr>
          </a:p>
        </p:txBody>
      </p:sp>
      <p:grpSp>
        <p:nvGrpSpPr>
          <p:cNvPr id="20" name="Gruppieren 6"/>
          <p:cNvGrpSpPr/>
          <p:nvPr/>
        </p:nvGrpSpPr>
        <p:grpSpPr bwMode="hidden">
          <a:xfrm>
            <a:off x="23126" y="13001"/>
            <a:ext cx="12161553" cy="6838649"/>
            <a:chOff x="1416487" y="0"/>
            <a:chExt cx="9146976" cy="6858000"/>
          </a:xfrm>
        </p:grpSpPr>
        <p:cxnSp>
          <p:nvCxnSpPr>
            <p:cNvPr id="23" name="Gerader Verbinder 8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tx1">
                  <a:lumMod val="60000"/>
                  <a:lumOff val="40000"/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rader Verbinder 9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tx1">
                  <a:lumMod val="60000"/>
                  <a:lumOff val="40000"/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Gerader Verbinder 10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tx1">
                  <a:lumMod val="60000"/>
                  <a:lumOff val="40000"/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Gerader Verbinder 11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tx1">
                  <a:lumMod val="60000"/>
                  <a:lumOff val="40000"/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Gerader Verbinder 12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tx1">
                  <a:lumMod val="60000"/>
                  <a:lumOff val="40000"/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Gerader Verbinder 13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tx1">
                  <a:lumMod val="60000"/>
                  <a:lumOff val="40000"/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Gerader Verbinder 14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tx1">
                  <a:lumMod val="60000"/>
                  <a:lumOff val="40000"/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Gerader Verbinder 15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tx1">
                  <a:lumMod val="60000"/>
                  <a:lumOff val="40000"/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Gerader Verbinder 17"/>
            <p:cNvCxnSpPr/>
            <p:nvPr/>
          </p:nvCxnSpPr>
          <p:spPr bwMode="hidden">
            <a:xfrm>
              <a:off x="1416487" y="386485"/>
              <a:ext cx="9146976" cy="0"/>
            </a:xfrm>
            <a:prstGeom prst="line">
              <a:avLst/>
            </a:prstGeom>
            <a:ln>
              <a:solidFill>
                <a:schemeClr val="tx1">
                  <a:lumMod val="60000"/>
                  <a:lumOff val="40000"/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Gerader Verbinder 18"/>
            <p:cNvCxnSpPr/>
            <p:nvPr/>
          </p:nvCxnSpPr>
          <p:spPr bwMode="hidden">
            <a:xfrm>
              <a:off x="1416487" y="1611181"/>
              <a:ext cx="9146976" cy="0"/>
            </a:xfrm>
            <a:prstGeom prst="line">
              <a:avLst/>
            </a:prstGeom>
            <a:ln>
              <a:solidFill>
                <a:schemeClr val="tx1">
                  <a:lumMod val="60000"/>
                  <a:lumOff val="40000"/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Gerader Verbinder 19"/>
            <p:cNvCxnSpPr/>
            <p:nvPr/>
          </p:nvCxnSpPr>
          <p:spPr bwMode="hidden">
            <a:xfrm>
              <a:off x="1431681" y="2835877"/>
              <a:ext cx="9131780" cy="0"/>
            </a:xfrm>
            <a:prstGeom prst="line">
              <a:avLst/>
            </a:prstGeom>
            <a:ln>
              <a:solidFill>
                <a:schemeClr val="tx1">
                  <a:lumMod val="60000"/>
                  <a:lumOff val="40000"/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Gerader Verbinder 20"/>
            <p:cNvCxnSpPr/>
            <p:nvPr/>
          </p:nvCxnSpPr>
          <p:spPr bwMode="hidden">
            <a:xfrm>
              <a:off x="1416487" y="4060573"/>
              <a:ext cx="9146976" cy="0"/>
            </a:xfrm>
            <a:prstGeom prst="line">
              <a:avLst/>
            </a:prstGeom>
            <a:ln>
              <a:solidFill>
                <a:schemeClr val="tx1">
                  <a:lumMod val="60000"/>
                  <a:lumOff val="40000"/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Gerader Verbinder 21"/>
            <p:cNvCxnSpPr/>
            <p:nvPr/>
          </p:nvCxnSpPr>
          <p:spPr bwMode="hidden">
            <a:xfrm>
              <a:off x="1419463" y="5285269"/>
              <a:ext cx="9144000" cy="0"/>
            </a:xfrm>
            <a:prstGeom prst="line">
              <a:avLst/>
            </a:prstGeom>
            <a:ln>
              <a:solidFill>
                <a:schemeClr val="tx1">
                  <a:lumMod val="60000"/>
                  <a:lumOff val="40000"/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Gerader Verbinder 22"/>
            <p:cNvCxnSpPr/>
            <p:nvPr/>
          </p:nvCxnSpPr>
          <p:spPr bwMode="hidden">
            <a:xfrm>
              <a:off x="1416487" y="6509965"/>
              <a:ext cx="9146976" cy="0"/>
            </a:xfrm>
            <a:prstGeom prst="line">
              <a:avLst/>
            </a:prstGeom>
            <a:ln>
              <a:solidFill>
                <a:schemeClr val="tx1">
                  <a:lumMod val="60000"/>
                  <a:lumOff val="40000"/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7" name="Gruppieren 23"/>
            <p:cNvGrpSpPr/>
            <p:nvPr userDrawn="1"/>
          </p:nvGrpSpPr>
          <p:grpSpPr bwMode="hidden">
            <a:xfrm>
              <a:off x="1416487" y="0"/>
              <a:ext cx="9146976" cy="6858000"/>
              <a:chOff x="1416487" y="0"/>
              <a:chExt cx="9146976" cy="6858000"/>
            </a:xfrm>
          </p:grpSpPr>
          <p:cxnSp>
            <p:nvCxnSpPr>
              <p:cNvPr id="53" name="Gerader Verbinder 41"/>
              <p:cNvCxnSpPr/>
              <p:nvPr/>
            </p:nvCxnSpPr>
            <p:spPr bwMode="hidden">
              <a:xfrm>
                <a:off x="1416487" y="1199118"/>
                <a:ext cx="5624869" cy="5658882"/>
              </a:xfrm>
              <a:prstGeom prst="line">
                <a:avLst/>
              </a:prstGeom>
              <a:ln>
                <a:solidFill>
                  <a:schemeClr val="tx1">
                    <a:lumMod val="60000"/>
                    <a:lumOff val="40000"/>
                    <a:alpha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Gerader Verbinder 42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tx1">
                    <a:lumMod val="60000"/>
                    <a:lumOff val="40000"/>
                    <a:alpha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Gerader Verbinder 43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tx1">
                    <a:lumMod val="60000"/>
                    <a:lumOff val="40000"/>
                    <a:alpha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Gerader Verbinder 44"/>
              <p:cNvCxnSpPr/>
              <p:nvPr/>
            </p:nvCxnSpPr>
            <p:spPr bwMode="hidden">
              <a:xfrm>
                <a:off x="3885119" y="0"/>
                <a:ext cx="6678344" cy="6691339"/>
              </a:xfrm>
              <a:prstGeom prst="line">
                <a:avLst/>
              </a:prstGeom>
              <a:ln>
                <a:solidFill>
                  <a:schemeClr val="tx1">
                    <a:lumMod val="60000"/>
                    <a:lumOff val="40000"/>
                    <a:alpha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Gerader Verbinder 45"/>
              <p:cNvCxnSpPr/>
              <p:nvPr/>
            </p:nvCxnSpPr>
            <p:spPr bwMode="hidden">
              <a:xfrm>
                <a:off x="5106502" y="0"/>
                <a:ext cx="5456961" cy="5491718"/>
              </a:xfrm>
              <a:prstGeom prst="line">
                <a:avLst/>
              </a:prstGeom>
              <a:ln>
                <a:solidFill>
                  <a:schemeClr val="tx1">
                    <a:lumMod val="60000"/>
                    <a:lumOff val="40000"/>
                    <a:alpha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58" name="Gruppieren 46"/>
              <p:cNvGrpSpPr/>
              <p:nvPr/>
            </p:nvGrpSpPr>
            <p:grpSpPr bwMode="hidden">
              <a:xfrm>
                <a:off x="6327885" y="0"/>
                <a:ext cx="4235578" cy="4247118"/>
                <a:chOff x="6327885" y="0"/>
                <a:chExt cx="4235578" cy="4247118"/>
              </a:xfrm>
            </p:grpSpPr>
            <p:cxnSp>
              <p:nvCxnSpPr>
                <p:cNvPr id="63" name="Gerader Verbinder 52"/>
                <p:cNvCxnSpPr/>
                <p:nvPr/>
              </p:nvCxnSpPr>
              <p:spPr bwMode="hidden">
                <a:xfrm>
                  <a:off x="6327885" y="0"/>
                  <a:ext cx="4235578" cy="4247118"/>
                </a:xfrm>
                <a:prstGeom prst="line">
                  <a:avLst/>
                </a:prstGeom>
                <a:ln>
                  <a:solidFill>
                    <a:schemeClr val="tx1">
                      <a:lumMod val="60000"/>
                      <a:lumOff val="40000"/>
                      <a:alpha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" name="Gerader Verbinder 53"/>
                <p:cNvCxnSpPr/>
                <p:nvPr/>
              </p:nvCxnSpPr>
              <p:spPr bwMode="hidden">
                <a:xfrm>
                  <a:off x="7549268" y="0"/>
                  <a:ext cx="3014195" cy="3027918"/>
                </a:xfrm>
                <a:prstGeom prst="line">
                  <a:avLst/>
                </a:prstGeom>
                <a:ln>
                  <a:solidFill>
                    <a:schemeClr val="tx1">
                      <a:lumMod val="60000"/>
                      <a:lumOff val="40000"/>
                      <a:alpha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5" name="Gerader Verbinder 54"/>
                <p:cNvCxnSpPr/>
                <p:nvPr/>
              </p:nvCxnSpPr>
              <p:spPr bwMode="hidden">
                <a:xfrm>
                  <a:off x="8772997" y="0"/>
                  <a:ext cx="1790466" cy="1808718"/>
                </a:xfrm>
                <a:prstGeom prst="line">
                  <a:avLst/>
                </a:prstGeom>
                <a:ln>
                  <a:solidFill>
                    <a:schemeClr val="tx1">
                      <a:lumMod val="60000"/>
                      <a:lumOff val="40000"/>
                      <a:alpha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6" name="Gerader Verbinder 55"/>
                <p:cNvCxnSpPr/>
                <p:nvPr/>
              </p:nvCxnSpPr>
              <p:spPr bwMode="hidden">
                <a:xfrm>
                  <a:off x="9982200" y="0"/>
                  <a:ext cx="581263" cy="586131"/>
                </a:xfrm>
                <a:prstGeom prst="line">
                  <a:avLst/>
                </a:prstGeom>
                <a:ln>
                  <a:solidFill>
                    <a:schemeClr val="tx1">
                      <a:lumMod val="60000"/>
                      <a:lumOff val="40000"/>
                      <a:alpha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59" name="Gerader Verbinder 47"/>
              <p:cNvCxnSpPr/>
              <p:nvPr/>
            </p:nvCxnSpPr>
            <p:spPr bwMode="hidden">
              <a:xfrm flipH="1" flipV="1">
                <a:off x="1416487" y="2435251"/>
                <a:ext cx="4412324" cy="4422748"/>
              </a:xfrm>
              <a:prstGeom prst="line">
                <a:avLst/>
              </a:prstGeom>
              <a:ln>
                <a:solidFill>
                  <a:schemeClr val="tx1">
                    <a:lumMod val="60000"/>
                    <a:lumOff val="40000"/>
                    <a:alpha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Gerader Verbinder 48"/>
              <p:cNvCxnSpPr/>
              <p:nvPr/>
            </p:nvCxnSpPr>
            <p:spPr bwMode="hidden">
              <a:xfrm flipH="1" flipV="1">
                <a:off x="1416487" y="3637518"/>
                <a:ext cx="3198294" cy="3220480"/>
              </a:xfrm>
              <a:prstGeom prst="line">
                <a:avLst/>
              </a:prstGeom>
              <a:ln>
                <a:solidFill>
                  <a:schemeClr val="tx1">
                    <a:lumMod val="60000"/>
                    <a:lumOff val="40000"/>
                    <a:alpha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Gerader Verbinder 49"/>
              <p:cNvCxnSpPr/>
              <p:nvPr/>
            </p:nvCxnSpPr>
            <p:spPr bwMode="hidden">
              <a:xfrm flipH="1" flipV="1">
                <a:off x="1416487" y="4893971"/>
                <a:ext cx="1981932" cy="1964028"/>
              </a:xfrm>
              <a:prstGeom prst="line">
                <a:avLst/>
              </a:prstGeom>
              <a:ln>
                <a:solidFill>
                  <a:schemeClr val="tx1">
                    <a:lumMod val="60000"/>
                    <a:lumOff val="40000"/>
                    <a:alpha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Gerader Verbinder 50"/>
              <p:cNvCxnSpPr/>
              <p:nvPr/>
            </p:nvCxnSpPr>
            <p:spPr bwMode="hidden">
              <a:xfrm flipH="1" flipV="1">
                <a:off x="1416487" y="6075918"/>
                <a:ext cx="780008" cy="782081"/>
              </a:xfrm>
              <a:prstGeom prst="line">
                <a:avLst/>
              </a:prstGeom>
              <a:ln>
                <a:solidFill>
                  <a:schemeClr val="tx1">
                    <a:lumMod val="60000"/>
                    <a:lumOff val="40000"/>
                    <a:alpha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8" name="Gruppieren 24"/>
            <p:cNvGrpSpPr/>
            <p:nvPr userDrawn="1"/>
          </p:nvGrpSpPr>
          <p:grpSpPr bwMode="hidden">
            <a:xfrm flipH="1">
              <a:off x="1416487" y="0"/>
              <a:ext cx="9146976" cy="6858000"/>
              <a:chOff x="1628537" y="0"/>
              <a:chExt cx="9146976" cy="6858000"/>
            </a:xfrm>
          </p:grpSpPr>
          <p:cxnSp>
            <p:nvCxnSpPr>
              <p:cNvPr id="39" name="Gerader Verbinder 25"/>
              <p:cNvCxnSpPr/>
              <p:nvPr/>
            </p:nvCxnSpPr>
            <p:spPr bwMode="hidden">
              <a:xfrm>
                <a:off x="1628537" y="1410784"/>
                <a:ext cx="5412818" cy="5447216"/>
              </a:xfrm>
              <a:prstGeom prst="line">
                <a:avLst/>
              </a:prstGeom>
              <a:ln>
                <a:solidFill>
                  <a:schemeClr val="tx1">
                    <a:lumMod val="60000"/>
                    <a:lumOff val="40000"/>
                    <a:alpha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Gerader Verbinder 26"/>
              <p:cNvCxnSpPr/>
              <p:nvPr/>
            </p:nvCxnSpPr>
            <p:spPr bwMode="hidden">
              <a:xfrm>
                <a:off x="1628537" y="183118"/>
                <a:ext cx="6636547" cy="6674882"/>
              </a:xfrm>
              <a:prstGeom prst="line">
                <a:avLst/>
              </a:prstGeom>
              <a:ln>
                <a:solidFill>
                  <a:schemeClr val="tx1">
                    <a:lumMod val="60000"/>
                    <a:lumOff val="40000"/>
                    <a:alpha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Gerader Verbinder 27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tx1">
                    <a:lumMod val="60000"/>
                    <a:lumOff val="40000"/>
                    <a:alpha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Gerader Verbinder 28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tx1">
                    <a:lumMod val="60000"/>
                    <a:lumOff val="40000"/>
                    <a:alpha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Gerader Verbinder 29"/>
              <p:cNvCxnSpPr/>
              <p:nvPr/>
            </p:nvCxnSpPr>
            <p:spPr bwMode="hidden">
              <a:xfrm>
                <a:off x="5150643" y="0"/>
                <a:ext cx="5624870" cy="5661051"/>
              </a:xfrm>
              <a:prstGeom prst="line">
                <a:avLst/>
              </a:prstGeom>
              <a:ln>
                <a:solidFill>
                  <a:schemeClr val="tx1">
                    <a:lumMod val="60000"/>
                    <a:lumOff val="40000"/>
                    <a:alpha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4" name="Gruppieren 30"/>
              <p:cNvGrpSpPr/>
              <p:nvPr/>
            </p:nvGrpSpPr>
            <p:grpSpPr bwMode="hidden">
              <a:xfrm>
                <a:off x="6327884" y="0"/>
                <a:ext cx="4447629" cy="4467251"/>
                <a:chOff x="6327884" y="0"/>
                <a:chExt cx="4447629" cy="4467251"/>
              </a:xfrm>
            </p:grpSpPr>
            <p:cxnSp>
              <p:nvCxnSpPr>
                <p:cNvPr id="49" name="Gerader Verbinder 36"/>
                <p:cNvCxnSpPr/>
                <p:nvPr/>
              </p:nvCxnSpPr>
              <p:spPr bwMode="hidden">
                <a:xfrm>
                  <a:off x="6327884" y="0"/>
                  <a:ext cx="4447629" cy="4467251"/>
                </a:xfrm>
                <a:prstGeom prst="line">
                  <a:avLst/>
                </a:prstGeom>
                <a:ln>
                  <a:solidFill>
                    <a:schemeClr val="tx1">
                      <a:lumMod val="60000"/>
                      <a:lumOff val="40000"/>
                      <a:alpha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Gerader Verbinder 37"/>
                <p:cNvCxnSpPr/>
                <p:nvPr/>
              </p:nvCxnSpPr>
              <p:spPr bwMode="hidden">
                <a:xfrm>
                  <a:off x="7549268" y="0"/>
                  <a:ext cx="3226245" cy="3239584"/>
                </a:xfrm>
                <a:prstGeom prst="line">
                  <a:avLst/>
                </a:prstGeom>
                <a:ln>
                  <a:solidFill>
                    <a:schemeClr val="tx1">
                      <a:lumMod val="60000"/>
                      <a:lumOff val="40000"/>
                      <a:alpha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Gerader Verbinder 38"/>
                <p:cNvCxnSpPr/>
                <p:nvPr/>
              </p:nvCxnSpPr>
              <p:spPr bwMode="hidden">
                <a:xfrm>
                  <a:off x="8772996" y="0"/>
                  <a:ext cx="2002517" cy="2032026"/>
                </a:xfrm>
                <a:prstGeom prst="line">
                  <a:avLst/>
                </a:prstGeom>
                <a:ln>
                  <a:solidFill>
                    <a:schemeClr val="tx1">
                      <a:lumMod val="60000"/>
                      <a:lumOff val="40000"/>
                      <a:alpha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Gerader Verbinder 39"/>
                <p:cNvCxnSpPr/>
                <p:nvPr/>
              </p:nvCxnSpPr>
              <p:spPr bwMode="hidden">
                <a:xfrm>
                  <a:off x="9982200" y="0"/>
                  <a:ext cx="793313" cy="801184"/>
                </a:xfrm>
                <a:prstGeom prst="line">
                  <a:avLst/>
                </a:prstGeom>
                <a:ln>
                  <a:solidFill>
                    <a:schemeClr val="tx1">
                      <a:lumMod val="60000"/>
                      <a:lumOff val="40000"/>
                      <a:alpha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5" name="Gerader Verbinder 31"/>
              <p:cNvCxnSpPr/>
              <p:nvPr userDrawn="1"/>
            </p:nvCxnSpPr>
            <p:spPr bwMode="hidden">
              <a:xfrm flipH="1" flipV="1">
                <a:off x="1628537" y="2618131"/>
                <a:ext cx="4200273" cy="4239869"/>
              </a:xfrm>
              <a:prstGeom prst="line">
                <a:avLst/>
              </a:prstGeom>
              <a:ln>
                <a:solidFill>
                  <a:schemeClr val="tx1">
                    <a:lumMod val="60000"/>
                    <a:lumOff val="40000"/>
                    <a:alpha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Gerader Verbinder 32"/>
              <p:cNvCxnSpPr/>
              <p:nvPr/>
            </p:nvCxnSpPr>
            <p:spPr bwMode="hidden">
              <a:xfrm flipH="1" flipV="1">
                <a:off x="1628537" y="3866118"/>
                <a:ext cx="2986243" cy="2991880"/>
              </a:xfrm>
              <a:prstGeom prst="line">
                <a:avLst/>
              </a:prstGeom>
              <a:ln>
                <a:solidFill>
                  <a:schemeClr val="tx1">
                    <a:lumMod val="60000"/>
                    <a:lumOff val="40000"/>
                    <a:alpha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Gerader Verbinder 33"/>
              <p:cNvCxnSpPr/>
              <p:nvPr/>
            </p:nvCxnSpPr>
            <p:spPr bwMode="hidden">
              <a:xfrm flipH="1" flipV="1">
                <a:off x="1628537" y="5059918"/>
                <a:ext cx="1769881" cy="1798081"/>
              </a:xfrm>
              <a:prstGeom prst="line">
                <a:avLst/>
              </a:prstGeom>
              <a:ln>
                <a:solidFill>
                  <a:schemeClr val="tx1">
                    <a:lumMod val="60000"/>
                    <a:lumOff val="40000"/>
                    <a:alpha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Gerader Verbinder 34"/>
              <p:cNvCxnSpPr/>
              <p:nvPr/>
            </p:nvCxnSpPr>
            <p:spPr bwMode="hidden">
              <a:xfrm flipH="1" flipV="1">
                <a:off x="1628537" y="6296051"/>
                <a:ext cx="567958" cy="561948"/>
              </a:xfrm>
              <a:prstGeom prst="line">
                <a:avLst/>
              </a:prstGeom>
              <a:ln>
                <a:solidFill>
                  <a:schemeClr val="tx1">
                    <a:lumMod val="60000"/>
                    <a:lumOff val="40000"/>
                    <a:alpha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21" name="Bild 20"/>
          <p:cNvPicPr>
            <a:picLocks noChangeAspect="1"/>
          </p:cNvPicPr>
          <p:nvPr/>
        </p:nvPicPr>
        <p:blipFill rotWithShape="1">
          <a:blip r:embed="rId2" cstate="screen">
            <a:alphaModFix amt="5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968" y="395288"/>
            <a:ext cx="1047615" cy="658161"/>
          </a:xfrm>
          <a:prstGeom prst="rect">
            <a:avLst/>
          </a:prstGeom>
        </p:spPr>
      </p:pic>
      <p:sp>
        <p:nvSpPr>
          <p:cNvPr id="13" name="Rechteck 12"/>
          <p:cNvSpPr/>
          <p:nvPr/>
        </p:nvSpPr>
        <p:spPr bwMode="auto">
          <a:xfrm>
            <a:off x="2024" y="6264276"/>
            <a:ext cx="12198443" cy="464108"/>
          </a:xfrm>
          <a:prstGeom prst="rect">
            <a:avLst/>
          </a:prstGeom>
          <a:solidFill>
            <a:srgbClr val="000000">
              <a:alpha val="5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reflection blurRad="6350" stA="52000" endA="300" endPos="35000" dir="5400000" sy="-100000" algn="bl" rotWithShape="0"/>
          </a:effectLst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358775" marR="0" indent="-250825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SzTx/>
              <a:buFont typeface="Wingdings" pitchFamily="2" charset="2"/>
              <a:buChar char="§"/>
              <a:tabLst/>
            </a:pPr>
            <a:endParaRPr kumimoji="0" lang="de-DE" sz="1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pic>
        <p:nvPicPr>
          <p:cNvPr id="22" name="Bild 21" descr="FAU_cmyk-weiss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94798" y="6320612"/>
            <a:ext cx="2375469" cy="348476"/>
          </a:xfrm>
          <a:prstGeom prst="rect">
            <a:avLst/>
          </a:prstGeom>
        </p:spPr>
      </p:pic>
      <p:sp>
        <p:nvSpPr>
          <p:cNvPr id="14" name="Rechteck 13"/>
          <p:cNvSpPr/>
          <p:nvPr/>
        </p:nvSpPr>
        <p:spPr bwMode="auto">
          <a:xfrm>
            <a:off x="1270947" y="395288"/>
            <a:ext cx="10929520" cy="1642775"/>
          </a:xfrm>
          <a:prstGeom prst="rect">
            <a:avLst/>
          </a:prstGeom>
          <a:solidFill>
            <a:srgbClr val="000000">
              <a:alpha val="35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reflection blurRad="6350" stA="53000" endA="300" dir="5400000" sy="-100000" algn="bl" rotWithShape="0"/>
          </a:effectLst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358775" marR="0" indent="-250825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SzTx/>
              <a:buFont typeface="Wingdings" pitchFamily="2" charset="2"/>
              <a:buChar char="§"/>
              <a:tabLst/>
            </a:pPr>
            <a:endParaRPr kumimoji="0" lang="de-DE" sz="1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pic>
        <p:nvPicPr>
          <p:cNvPr id="16" name="Picture 15" descr="Logo_RGB_360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06270" y="606658"/>
            <a:ext cx="2063997" cy="660716"/>
          </a:xfrm>
          <a:prstGeom prst="rect">
            <a:avLst/>
          </a:prstGeom>
          <a:noFill/>
          <a:effectLst/>
        </p:spPr>
      </p:pic>
      <p:sp>
        <p:nvSpPr>
          <p:cNvPr id="18" name="Rectangle 2"/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1560001" y="511200"/>
            <a:ext cx="7920716" cy="1547738"/>
          </a:xfrm>
        </p:spPr>
        <p:txBody>
          <a:bodyPr lIns="0" tIns="46038" rIns="0" bIns="46038" anchor="t" anchorCtr="0">
            <a:noAutofit/>
          </a:bodyPr>
          <a:lstStyle>
            <a:lvl1pPr>
              <a:lnSpc>
                <a:spcPct val="110000"/>
              </a:lnSpc>
              <a:defRPr sz="2600" b="1" cap="all">
                <a:solidFill>
                  <a:srgbClr val="FFFFFF"/>
                </a:solidFill>
              </a:defRPr>
            </a:lvl1pPr>
          </a:lstStyle>
          <a:p>
            <a:r>
              <a:rPr lang="de-DE" dirty="0" smtClean="0"/>
              <a:t>MASTERTITELFORMAT BEARBEITEN</a:t>
            </a:r>
            <a:endParaRPr lang="de-DE" dirty="0"/>
          </a:p>
        </p:txBody>
      </p:sp>
      <p:sp>
        <p:nvSpPr>
          <p:cNvPr id="19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524274" y="2646353"/>
            <a:ext cx="7920716" cy="991601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>
              <a:buFont typeface="Wingdings" pitchFamily="2" charset="2"/>
              <a:buNone/>
              <a:defRPr sz="2200" b="0">
                <a:solidFill>
                  <a:srgbClr val="003896"/>
                </a:solidFill>
              </a:defRPr>
            </a:lvl1pPr>
          </a:lstStyle>
          <a:p>
            <a:r>
              <a:rPr lang="de-DE" smtClean="0"/>
              <a:t>Formatvorlage des Untertitelmasters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824431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halt - Fließ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Grp="1" noChangeAspect="1" noChangeArrowheads="1"/>
          </p:cNvSpPr>
          <p:nvPr>
            <p:ph idx="1" hasCustomPrompt="1"/>
          </p:nvPr>
        </p:nvSpPr>
        <p:spPr bwMode="auto">
          <a:xfrm>
            <a:off x="525600" y="1241779"/>
            <a:ext cx="11140800" cy="4764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0" indent="0">
              <a:lnSpc>
                <a:spcPct val="110000"/>
              </a:lnSpc>
              <a:buNone/>
              <a:defRPr sz="2200" b="0" i="0"/>
            </a:lvl1pPr>
          </a:lstStyle>
          <a:p>
            <a:pPr lvl="0"/>
            <a:r>
              <a:rPr lang="de-DE" dirty="0" smtClean="0"/>
              <a:t>Hier klicken, um Master-Textformat zu bearbeiten</a:t>
            </a:r>
          </a:p>
        </p:txBody>
      </p:sp>
      <p:sp>
        <p:nvSpPr>
          <p:cNvPr id="7" name="Title 6"/>
          <p:cNvSpPr>
            <a:spLocks noGrp="1" noChangeAspect="1" noChangeArrowheads="1"/>
          </p:cNvSpPr>
          <p:nvPr>
            <p:ph type="title"/>
          </p:nvPr>
        </p:nvSpPr>
        <p:spPr bwMode="auto">
          <a:xfrm>
            <a:off x="524809" y="190800"/>
            <a:ext cx="11142385" cy="77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Titelmasterformat durch Klicken bearbeiten</a:t>
            </a:r>
            <a:endParaRPr lang="de-DE" dirty="0" smtClean="0"/>
          </a:p>
        </p:txBody>
      </p:sp>
      <p:sp>
        <p:nvSpPr>
          <p:cNvPr id="5" name="Fußzeilenplatzhalter 12"/>
          <p:cNvSpPr>
            <a:spLocks noGrp="1"/>
          </p:cNvSpPr>
          <p:nvPr>
            <p:ph type="ftr" sz="quarter" idx="3"/>
          </p:nvPr>
        </p:nvSpPr>
        <p:spPr>
          <a:xfrm>
            <a:off x="3969600" y="6480000"/>
            <a:ext cx="7185600" cy="216000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1820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halt - Aufzählun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3"/>
          <p:cNvSpPr>
            <a:spLocks noGrp="1"/>
          </p:cNvSpPr>
          <p:nvPr>
            <p:ph idx="1"/>
          </p:nvPr>
        </p:nvSpPr>
        <p:spPr>
          <a:xfrm>
            <a:off x="525600" y="1199445"/>
            <a:ext cx="11140800" cy="483036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lnSpc>
                <a:spcPct val="110000"/>
              </a:lnSpc>
              <a:buClr>
                <a:srgbClr val="474847"/>
              </a:buClr>
              <a:defRPr/>
            </a:lvl1pPr>
            <a:lvl2pPr>
              <a:lnSpc>
                <a:spcPct val="110000"/>
              </a:lnSpc>
              <a:buClr>
                <a:srgbClr val="474847"/>
              </a:buClr>
              <a:defRPr/>
            </a:lvl2pPr>
            <a:lvl3pPr>
              <a:lnSpc>
                <a:spcPct val="110000"/>
              </a:lnSpc>
              <a:buClr>
                <a:srgbClr val="474847"/>
              </a:buClr>
              <a:defRPr/>
            </a:lvl3pPr>
            <a:lvl4pPr>
              <a:lnSpc>
                <a:spcPct val="110000"/>
              </a:lnSpc>
              <a:buClr>
                <a:srgbClr val="474847"/>
              </a:buClr>
              <a:defRPr sz="1600"/>
            </a:lvl4pPr>
            <a:lvl5pPr marL="1170000" marR="0" indent="-234000" algn="l" defTabSz="914400" rtl="0" eaLnBrk="1" fontAlgn="base" latinLnBrk="0" hangingPunct="1">
              <a:lnSpc>
                <a:spcPct val="110000"/>
              </a:lnSpc>
              <a:spcBef>
                <a:spcPts val="430"/>
              </a:spcBef>
              <a:spcAft>
                <a:spcPct val="0"/>
              </a:spcAft>
              <a:buClr>
                <a:srgbClr val="474847"/>
              </a:buClr>
              <a:buSzPct val="100000"/>
              <a:buFont typeface="Arial Black" pitchFamily="34" charset="0"/>
              <a:buChar char="›"/>
              <a:tabLst/>
              <a:defRPr sz="1400"/>
            </a:lvl5pPr>
            <a:lvl6pPr marL="1404000" marR="0" indent="-22860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474847"/>
              </a:buClr>
              <a:buSzTx/>
              <a:buFont typeface="Lucida Grande"/>
              <a:buChar char="→"/>
              <a:tabLst/>
              <a:defRPr/>
            </a:lvl6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7" name="Title 6"/>
          <p:cNvSpPr>
            <a:spLocks noGrp="1" noChangeArrowheads="1"/>
          </p:cNvSpPr>
          <p:nvPr>
            <p:ph type="title"/>
          </p:nvPr>
        </p:nvSpPr>
        <p:spPr bwMode="auto">
          <a:xfrm>
            <a:off x="525600" y="192089"/>
            <a:ext cx="11140800" cy="77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Titelmasterformat durch Klicken bearbeiten</a:t>
            </a:r>
            <a:endParaRPr lang="de-DE" dirty="0" smtClean="0"/>
          </a:p>
        </p:txBody>
      </p:sp>
      <p:sp>
        <p:nvSpPr>
          <p:cNvPr id="6" name="Fußzeilenplatzhalter 12"/>
          <p:cNvSpPr>
            <a:spLocks noGrp="1"/>
          </p:cNvSpPr>
          <p:nvPr>
            <p:ph type="ftr" sz="quarter" idx="3"/>
          </p:nvPr>
        </p:nvSpPr>
        <p:spPr>
          <a:xfrm>
            <a:off x="3969600" y="6480000"/>
            <a:ext cx="7185600" cy="216000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987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 noChangeAspect="1"/>
          </p:cNvSpPr>
          <p:nvPr>
            <p:ph sz="half" idx="1"/>
          </p:nvPr>
        </p:nvSpPr>
        <p:spPr>
          <a:xfrm>
            <a:off x="525600" y="1213556"/>
            <a:ext cx="5325808" cy="4816444"/>
          </a:xfrm>
          <a:prstGeom prst="rect">
            <a:avLst/>
          </a:prstGeom>
        </p:spPr>
        <p:txBody>
          <a:bodyPr>
            <a:noAutofit/>
          </a:bodyPr>
          <a:lstStyle>
            <a:lvl1pPr indent="-234000">
              <a:lnSpc>
                <a:spcPct val="110000"/>
              </a:lnSpc>
              <a:buClr>
                <a:srgbClr val="474847"/>
              </a:buClr>
              <a:defRPr sz="2200" b="0"/>
            </a:lvl1pPr>
            <a:lvl2pPr marL="468000" indent="-234000">
              <a:lnSpc>
                <a:spcPct val="110000"/>
              </a:lnSpc>
              <a:buClr>
                <a:srgbClr val="474847"/>
              </a:buClr>
              <a:defRPr sz="2000" b="0"/>
            </a:lvl2pPr>
            <a:lvl3pPr marL="702000" indent="-234000">
              <a:lnSpc>
                <a:spcPct val="110000"/>
              </a:lnSpc>
              <a:buClr>
                <a:srgbClr val="474847"/>
              </a:buClr>
              <a:buSzPct val="100000"/>
              <a:buFont typeface="Arial Black" pitchFamily="34" charset="0"/>
              <a:buChar char="›"/>
              <a:defRPr sz="1800" b="0"/>
            </a:lvl3pPr>
            <a:lvl4pPr marL="936000" indent="-234000">
              <a:lnSpc>
                <a:spcPct val="110000"/>
              </a:lnSpc>
              <a:buClr>
                <a:srgbClr val="474847"/>
              </a:buClr>
              <a:defRPr sz="1600" b="0" baseline="0"/>
            </a:lvl4pPr>
            <a:lvl5pPr marL="1170000" marR="0" indent="-234000" algn="l" defTabSz="914400" rtl="0" eaLnBrk="1" fontAlgn="base" latinLnBrk="0" hangingPunct="1">
              <a:lnSpc>
                <a:spcPct val="110000"/>
              </a:lnSpc>
              <a:spcBef>
                <a:spcPts val="430"/>
              </a:spcBef>
              <a:spcAft>
                <a:spcPct val="0"/>
              </a:spcAft>
              <a:buClr>
                <a:srgbClr val="474847"/>
              </a:buClr>
              <a:buSzPct val="100000"/>
              <a:buFont typeface="Arial Black" pitchFamily="34" charset="0"/>
              <a:buChar char="›"/>
              <a:tabLst/>
              <a:defRPr sz="1400" b="0" baseline="0"/>
            </a:lvl5pPr>
            <a:lvl6pPr marL="1404000" marR="0" indent="-23040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474847"/>
              </a:buClr>
              <a:buSzTx/>
              <a:buFont typeface="Lucida Grande"/>
              <a:buChar char="→"/>
              <a:tabLst/>
              <a:defRPr sz="1200" baseline="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 smtClean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525600" y="192088"/>
            <a:ext cx="11140800" cy="77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Titelmasterformat durch Klicken bearbeiten</a:t>
            </a:r>
            <a:endParaRPr lang="de-DE" dirty="0" smtClean="0"/>
          </a:p>
        </p:txBody>
      </p:sp>
      <p:sp>
        <p:nvSpPr>
          <p:cNvPr id="10" name="Content Placeholder 2"/>
          <p:cNvSpPr>
            <a:spLocks noGrp="1" noChangeAspect="1"/>
          </p:cNvSpPr>
          <p:nvPr>
            <p:ph sz="half" idx="10"/>
          </p:nvPr>
        </p:nvSpPr>
        <p:spPr>
          <a:xfrm>
            <a:off x="6302963" y="1213556"/>
            <a:ext cx="5363437" cy="4816444"/>
          </a:xfrm>
          <a:prstGeom prst="rect">
            <a:avLst/>
          </a:prstGeom>
        </p:spPr>
        <p:txBody>
          <a:bodyPr>
            <a:noAutofit/>
          </a:bodyPr>
          <a:lstStyle>
            <a:lvl1pPr indent="-234000">
              <a:lnSpc>
                <a:spcPct val="110000"/>
              </a:lnSpc>
              <a:buClr>
                <a:srgbClr val="474847"/>
              </a:buClr>
              <a:defRPr sz="2200" b="0"/>
            </a:lvl1pPr>
            <a:lvl2pPr marL="468000" indent="-234000">
              <a:lnSpc>
                <a:spcPct val="110000"/>
              </a:lnSpc>
              <a:buClr>
                <a:srgbClr val="474847"/>
              </a:buClr>
              <a:defRPr sz="2000" b="0"/>
            </a:lvl2pPr>
            <a:lvl3pPr marL="702000" indent="-234000">
              <a:lnSpc>
                <a:spcPct val="110000"/>
              </a:lnSpc>
              <a:buClr>
                <a:srgbClr val="474847"/>
              </a:buClr>
              <a:buSzPct val="100000"/>
              <a:buFont typeface="Arial Black" pitchFamily="34" charset="0"/>
              <a:buChar char="›"/>
              <a:defRPr sz="1800" b="0"/>
            </a:lvl3pPr>
            <a:lvl4pPr marL="936000" indent="-234000">
              <a:lnSpc>
                <a:spcPct val="110000"/>
              </a:lnSpc>
              <a:buClr>
                <a:srgbClr val="474847"/>
              </a:buClr>
              <a:defRPr sz="1600" b="0" baseline="0"/>
            </a:lvl4pPr>
            <a:lvl5pPr marL="1170000" marR="0" indent="-234000" algn="l" defTabSz="914400" rtl="0" eaLnBrk="1" fontAlgn="base" latinLnBrk="0" hangingPunct="1">
              <a:lnSpc>
                <a:spcPct val="110000"/>
              </a:lnSpc>
              <a:spcBef>
                <a:spcPts val="430"/>
              </a:spcBef>
              <a:spcAft>
                <a:spcPct val="0"/>
              </a:spcAft>
              <a:buClr>
                <a:srgbClr val="474847"/>
              </a:buClr>
              <a:buSzPct val="100000"/>
              <a:buFont typeface="Arial Black" pitchFamily="34" charset="0"/>
              <a:buChar char="›"/>
              <a:tabLst/>
              <a:defRPr sz="1400" b="0" baseline="0"/>
            </a:lvl5pPr>
            <a:lvl6pPr marL="1404000" marR="0" indent="-22860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474847"/>
              </a:buClr>
              <a:buSzTx/>
              <a:buFont typeface="Lucida Grande"/>
              <a:buChar char="→"/>
              <a:tabLst/>
              <a:defRPr sz="12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 smtClean="0"/>
          </a:p>
        </p:txBody>
      </p:sp>
      <p:sp>
        <p:nvSpPr>
          <p:cNvPr id="6" name="Fußzeilenplatzhalter 12"/>
          <p:cNvSpPr>
            <a:spLocks noGrp="1"/>
          </p:cNvSpPr>
          <p:nvPr>
            <p:ph type="ftr" sz="quarter" idx="3"/>
          </p:nvPr>
        </p:nvSpPr>
        <p:spPr>
          <a:xfrm>
            <a:off x="3969600" y="6480000"/>
            <a:ext cx="7185600" cy="216000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6045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 Großes Bild - Ganze 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/>
          <p:cNvSpPr>
            <a:spLocks noGrp="1" noChangeArrowheads="1"/>
          </p:cNvSpPr>
          <p:nvPr>
            <p:ph idx="1" hasCustomPrompt="1"/>
          </p:nvPr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0" indent="0">
              <a:lnSpc>
                <a:spcPct val="110000"/>
              </a:lnSpc>
              <a:buNone/>
              <a:defRPr sz="2400" b="0"/>
            </a:lvl1pPr>
          </a:lstStyle>
          <a:p>
            <a:pPr lvl="0"/>
            <a:r>
              <a:rPr lang="de-DE" dirty="0" smtClean="0"/>
              <a:t>Hier klicken, um Master-Textformat zu bearbeiten</a:t>
            </a:r>
          </a:p>
        </p:txBody>
      </p:sp>
    </p:spTree>
    <p:extLst>
      <p:ext uri="{BB962C8B-B14F-4D97-AF65-F5344CB8AC3E}">
        <p14:creationId xmlns:p14="http://schemas.microsoft.com/office/powerpoint/2010/main" val="29265925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5"/>
          <p:cNvSpPr>
            <a:spLocks noChangeShapeType="1"/>
          </p:cNvSpPr>
          <p:nvPr/>
        </p:nvSpPr>
        <p:spPr bwMode="auto">
          <a:xfrm rot="16200000">
            <a:off x="-355600" y="3327400"/>
            <a:ext cx="3556000" cy="0"/>
          </a:xfrm>
          <a:prstGeom prst="line">
            <a:avLst/>
          </a:prstGeom>
          <a:noFill/>
          <a:ln w="76200">
            <a:solidFill>
              <a:srgbClr val="B2B2B2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b="1">
              <a:solidFill>
                <a:srgbClr val="002D9A"/>
              </a:solidFill>
              <a:cs typeface="Arial" pitchFamily="34" charset="0"/>
            </a:endParaRPr>
          </a:p>
        </p:txBody>
      </p:sp>
      <p:sp>
        <p:nvSpPr>
          <p:cNvPr id="6" name="Line 6"/>
          <p:cNvSpPr>
            <a:spLocks noChangeShapeType="1"/>
          </p:cNvSpPr>
          <p:nvPr/>
        </p:nvSpPr>
        <p:spPr bwMode="auto">
          <a:xfrm>
            <a:off x="1371600" y="1520825"/>
            <a:ext cx="6864485" cy="0"/>
          </a:xfrm>
          <a:prstGeom prst="line">
            <a:avLst/>
          </a:prstGeom>
          <a:noFill/>
          <a:ln w="76200">
            <a:solidFill>
              <a:srgbClr val="B2B2B2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b="1">
              <a:solidFill>
                <a:srgbClr val="002D9A"/>
              </a:solidFill>
              <a:cs typeface="Arial" pitchFamily="34" charset="0"/>
            </a:endParaRPr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2446867" y="1916114"/>
            <a:ext cx="8432800" cy="1512887"/>
          </a:xfrm>
        </p:spPr>
        <p:txBody>
          <a:bodyPr tIns="46038" bIns="46038" anchor="ctr"/>
          <a:lstStyle>
            <a:lvl1pPr>
              <a:defRPr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438400" y="3576638"/>
            <a:ext cx="6604000" cy="2157412"/>
          </a:xfrm>
        </p:spPr>
        <p:txBody>
          <a:bodyPr/>
          <a:lstStyle>
            <a:lvl1pPr marL="0" indent="0">
              <a:buFont typeface="Wingdings" pitchFamily="2" charset="2"/>
              <a:buNone/>
              <a:defRPr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defRPr>
            </a:lvl1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pic>
        <p:nvPicPr>
          <p:cNvPr id="8" name="Grafik 7" descr="rrze_logo_gros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23175" y="623941"/>
            <a:ext cx="3169659" cy="944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3759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emf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/>
          <p:cNvSpPr/>
          <p:nvPr/>
        </p:nvSpPr>
        <p:spPr bwMode="auto">
          <a:xfrm>
            <a:off x="0" y="6308767"/>
            <a:ext cx="12192000" cy="557212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75000"/>
                </a:schemeClr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reflection blurRad="6350" endA="300" endPos="0" dir="5400000" sy="-100000" algn="bl" rotWithShape="0"/>
          </a:effectLst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358775" marR="0" indent="-250825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SzTx/>
              <a:buFont typeface="Wingdings" pitchFamily="2" charset="2"/>
              <a:buChar char="§"/>
              <a:tabLst/>
            </a:pPr>
            <a:endParaRPr kumimoji="0" lang="de-DE" sz="1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cxnSp>
        <p:nvCxnSpPr>
          <p:cNvPr id="14" name="Gerader Verbinder 147"/>
          <p:cNvCxnSpPr>
            <a:cxnSpLocks noChangeAspect="1"/>
          </p:cNvCxnSpPr>
          <p:nvPr/>
        </p:nvCxnSpPr>
        <p:spPr>
          <a:xfrm>
            <a:off x="0" y="6303423"/>
            <a:ext cx="12192000" cy="0"/>
          </a:xfrm>
          <a:prstGeom prst="line">
            <a:avLst/>
          </a:prstGeom>
          <a:ln w="15875" cap="flat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Gerader Verbinder 147"/>
          <p:cNvCxnSpPr>
            <a:cxnSpLocks noChangeAspect="1"/>
          </p:cNvCxnSpPr>
          <p:nvPr/>
        </p:nvCxnSpPr>
        <p:spPr>
          <a:xfrm>
            <a:off x="0" y="6314400"/>
            <a:ext cx="12192000" cy="0"/>
          </a:xfrm>
          <a:prstGeom prst="line">
            <a:avLst/>
          </a:prstGeom>
          <a:ln w="12700" cap="flat">
            <a:solidFill>
              <a:schemeClr val="bg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Gerader Verbinder 8"/>
          <p:cNvCxnSpPr/>
          <p:nvPr/>
        </p:nvCxnSpPr>
        <p:spPr bwMode="hidden">
          <a:xfrm rot="5400000">
            <a:off x="273176" y="6584305"/>
            <a:ext cx="561765" cy="1584"/>
          </a:xfrm>
          <a:prstGeom prst="line">
            <a:avLst/>
          </a:prstGeom>
          <a:ln>
            <a:solidFill>
              <a:srgbClr val="FFFFFF">
                <a:alpha val="1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Gerader Verbinder 9"/>
          <p:cNvCxnSpPr/>
          <p:nvPr/>
        </p:nvCxnSpPr>
        <p:spPr bwMode="hidden">
          <a:xfrm rot="5400000">
            <a:off x="1898693" y="6584307"/>
            <a:ext cx="561761" cy="1583"/>
          </a:xfrm>
          <a:prstGeom prst="line">
            <a:avLst/>
          </a:prstGeom>
          <a:ln>
            <a:solidFill>
              <a:srgbClr val="FFFFFF">
                <a:alpha val="1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Gerader Verbinder 10"/>
          <p:cNvCxnSpPr/>
          <p:nvPr/>
        </p:nvCxnSpPr>
        <p:spPr bwMode="hidden">
          <a:xfrm rot="5400000">
            <a:off x="3520911" y="6587588"/>
            <a:ext cx="568341" cy="1601"/>
          </a:xfrm>
          <a:prstGeom prst="line">
            <a:avLst/>
          </a:prstGeom>
          <a:ln>
            <a:solidFill>
              <a:srgbClr val="FFFFFF">
                <a:alpha val="1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Gerader Verbinder 11"/>
          <p:cNvCxnSpPr/>
          <p:nvPr/>
        </p:nvCxnSpPr>
        <p:spPr bwMode="hidden">
          <a:xfrm rot="5400000">
            <a:off x="5146424" y="6587591"/>
            <a:ext cx="568349" cy="1601"/>
          </a:xfrm>
          <a:prstGeom prst="line">
            <a:avLst/>
          </a:prstGeom>
          <a:ln>
            <a:solidFill>
              <a:srgbClr val="FFFFFF">
                <a:alpha val="1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Gerader Verbinder 12"/>
          <p:cNvCxnSpPr/>
          <p:nvPr/>
        </p:nvCxnSpPr>
        <p:spPr bwMode="hidden">
          <a:xfrm rot="5400000">
            <a:off x="6779245" y="6580329"/>
            <a:ext cx="553784" cy="1561"/>
          </a:xfrm>
          <a:prstGeom prst="line">
            <a:avLst/>
          </a:prstGeom>
          <a:ln>
            <a:solidFill>
              <a:srgbClr val="FFFFFF">
                <a:alpha val="1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Gerader Verbinder 13"/>
          <p:cNvCxnSpPr/>
          <p:nvPr/>
        </p:nvCxnSpPr>
        <p:spPr bwMode="hidden">
          <a:xfrm rot="5400000">
            <a:off x="8392249" y="6592770"/>
            <a:ext cx="578736" cy="1631"/>
          </a:xfrm>
          <a:prstGeom prst="line">
            <a:avLst/>
          </a:prstGeom>
          <a:ln>
            <a:solidFill>
              <a:srgbClr val="FFFFFF">
                <a:alpha val="1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Gerader Verbinder 14"/>
          <p:cNvCxnSpPr/>
          <p:nvPr/>
        </p:nvCxnSpPr>
        <p:spPr bwMode="hidden">
          <a:xfrm rot="5400000">
            <a:off x="10022978" y="6587589"/>
            <a:ext cx="568345" cy="1601"/>
          </a:xfrm>
          <a:prstGeom prst="line">
            <a:avLst/>
          </a:prstGeom>
          <a:ln>
            <a:solidFill>
              <a:srgbClr val="FFFFFF">
                <a:alpha val="1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Gerader Verbinder 15"/>
          <p:cNvCxnSpPr/>
          <p:nvPr/>
        </p:nvCxnSpPr>
        <p:spPr bwMode="hidden">
          <a:xfrm rot="5400000">
            <a:off x="11651795" y="6584308"/>
            <a:ext cx="561765" cy="1583"/>
          </a:xfrm>
          <a:prstGeom prst="line">
            <a:avLst/>
          </a:prstGeom>
          <a:ln>
            <a:solidFill>
              <a:srgbClr val="FFFFFF">
                <a:alpha val="1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Gerader Verbinder 22"/>
          <p:cNvCxnSpPr/>
          <p:nvPr/>
        </p:nvCxnSpPr>
        <p:spPr bwMode="hidden">
          <a:xfrm>
            <a:off x="3325" y="6706863"/>
            <a:ext cx="12195968" cy="0"/>
          </a:xfrm>
          <a:prstGeom prst="line">
            <a:avLst/>
          </a:prstGeom>
          <a:ln>
            <a:solidFill>
              <a:srgbClr val="FFFFFF">
                <a:alpha val="1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Gerader Verbinder 41"/>
          <p:cNvCxnSpPr/>
          <p:nvPr/>
        </p:nvCxnSpPr>
        <p:spPr bwMode="hidden">
          <a:xfrm rot="16200000" flipH="1">
            <a:off x="6597411" y="6213212"/>
            <a:ext cx="554580" cy="734996"/>
          </a:xfrm>
          <a:prstGeom prst="line">
            <a:avLst/>
          </a:prstGeom>
          <a:ln>
            <a:solidFill>
              <a:srgbClr val="FFFFFF">
                <a:alpha val="1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Gerader Verbinder 42"/>
          <p:cNvCxnSpPr/>
          <p:nvPr/>
        </p:nvCxnSpPr>
        <p:spPr bwMode="hidden">
          <a:xfrm rot="16200000" flipH="1">
            <a:off x="8233187" y="6209204"/>
            <a:ext cx="579528" cy="767964"/>
          </a:xfrm>
          <a:prstGeom prst="line">
            <a:avLst/>
          </a:prstGeom>
          <a:ln>
            <a:solidFill>
              <a:srgbClr val="FFFFFF">
                <a:alpha val="1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Gerader Verbinder 43"/>
          <p:cNvCxnSpPr/>
          <p:nvPr/>
        </p:nvCxnSpPr>
        <p:spPr bwMode="hidden">
          <a:xfrm rot="16200000" flipH="1">
            <a:off x="9854863" y="6211821"/>
            <a:ext cx="568338" cy="753136"/>
          </a:xfrm>
          <a:prstGeom prst="line">
            <a:avLst/>
          </a:prstGeom>
          <a:ln>
            <a:solidFill>
              <a:srgbClr val="FFFFFF">
                <a:alpha val="1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Gerader Verbinder 44"/>
          <p:cNvCxnSpPr/>
          <p:nvPr/>
        </p:nvCxnSpPr>
        <p:spPr bwMode="hidden">
          <a:xfrm rot="16200000" flipH="1">
            <a:off x="11517768" y="6206712"/>
            <a:ext cx="584814" cy="778237"/>
          </a:xfrm>
          <a:prstGeom prst="line">
            <a:avLst/>
          </a:prstGeom>
          <a:ln>
            <a:solidFill>
              <a:srgbClr val="FFFFFF">
                <a:alpha val="1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Gerader Verbinder 47"/>
          <p:cNvCxnSpPr/>
          <p:nvPr/>
        </p:nvCxnSpPr>
        <p:spPr bwMode="hidden">
          <a:xfrm rot="16200000" flipV="1">
            <a:off x="4979692" y="6210543"/>
            <a:ext cx="562560" cy="748312"/>
          </a:xfrm>
          <a:prstGeom prst="line">
            <a:avLst/>
          </a:prstGeom>
          <a:ln>
            <a:solidFill>
              <a:srgbClr val="FFFFFF">
                <a:alpha val="1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Gerader Verbinder 48"/>
          <p:cNvCxnSpPr/>
          <p:nvPr/>
        </p:nvCxnSpPr>
        <p:spPr bwMode="hidden">
          <a:xfrm rot="16200000" flipV="1">
            <a:off x="3364757" y="6213174"/>
            <a:ext cx="561760" cy="743853"/>
          </a:xfrm>
          <a:prstGeom prst="line">
            <a:avLst/>
          </a:prstGeom>
          <a:ln>
            <a:solidFill>
              <a:srgbClr val="FFFFFF">
                <a:alpha val="1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Gerader Verbinder 49"/>
          <p:cNvCxnSpPr/>
          <p:nvPr/>
        </p:nvCxnSpPr>
        <p:spPr bwMode="hidden">
          <a:xfrm rot="10800000">
            <a:off x="1643443" y="6303419"/>
            <a:ext cx="739804" cy="554585"/>
          </a:xfrm>
          <a:prstGeom prst="line">
            <a:avLst/>
          </a:prstGeom>
          <a:ln>
            <a:solidFill>
              <a:srgbClr val="FFFFFF">
                <a:alpha val="1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Gerader Verbinder 50"/>
          <p:cNvCxnSpPr/>
          <p:nvPr/>
        </p:nvCxnSpPr>
        <p:spPr bwMode="hidden">
          <a:xfrm rot="10800000">
            <a:off x="23584" y="6346900"/>
            <a:ext cx="757123" cy="525658"/>
          </a:xfrm>
          <a:prstGeom prst="line">
            <a:avLst/>
          </a:prstGeom>
          <a:ln>
            <a:solidFill>
              <a:srgbClr val="FFFFFF">
                <a:alpha val="1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Gerader Verbinder 26"/>
          <p:cNvCxnSpPr/>
          <p:nvPr/>
        </p:nvCxnSpPr>
        <p:spPr bwMode="hidden">
          <a:xfrm rot="5400000">
            <a:off x="3701896" y="6213112"/>
            <a:ext cx="554585" cy="735196"/>
          </a:xfrm>
          <a:prstGeom prst="line">
            <a:avLst/>
          </a:prstGeom>
          <a:ln>
            <a:solidFill>
              <a:srgbClr val="FFFFFF">
                <a:alpha val="1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Gerader Verbinder 27"/>
          <p:cNvCxnSpPr/>
          <p:nvPr/>
        </p:nvCxnSpPr>
        <p:spPr bwMode="hidden">
          <a:xfrm rot="5400000">
            <a:off x="2069936" y="6211958"/>
            <a:ext cx="562561" cy="745481"/>
          </a:xfrm>
          <a:prstGeom prst="line">
            <a:avLst/>
          </a:prstGeom>
          <a:ln>
            <a:solidFill>
              <a:srgbClr val="FFFFFF">
                <a:alpha val="1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Gerader Verbinder 28"/>
          <p:cNvCxnSpPr/>
          <p:nvPr/>
        </p:nvCxnSpPr>
        <p:spPr bwMode="hidden">
          <a:xfrm rot="5400000">
            <a:off x="444290" y="6212894"/>
            <a:ext cx="561757" cy="744415"/>
          </a:xfrm>
          <a:prstGeom prst="line">
            <a:avLst/>
          </a:prstGeom>
          <a:ln>
            <a:solidFill>
              <a:srgbClr val="FFFFFF">
                <a:alpha val="1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Gerader Verbinder 31"/>
          <p:cNvCxnSpPr/>
          <p:nvPr/>
        </p:nvCxnSpPr>
        <p:spPr bwMode="hidden">
          <a:xfrm rot="5400000" flipH="1" flipV="1">
            <a:off x="6938728" y="6213167"/>
            <a:ext cx="562557" cy="743069"/>
          </a:xfrm>
          <a:prstGeom prst="line">
            <a:avLst/>
          </a:prstGeom>
          <a:ln>
            <a:solidFill>
              <a:srgbClr val="FFFFFF">
                <a:alpha val="1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Gerader Verbinder 32"/>
          <p:cNvCxnSpPr/>
          <p:nvPr/>
        </p:nvCxnSpPr>
        <p:spPr bwMode="hidden">
          <a:xfrm rot="5400000" flipH="1" flipV="1">
            <a:off x="8558205" y="6222869"/>
            <a:ext cx="553367" cy="736432"/>
          </a:xfrm>
          <a:prstGeom prst="line">
            <a:avLst/>
          </a:prstGeom>
          <a:ln>
            <a:solidFill>
              <a:srgbClr val="FFFFFF">
                <a:alpha val="1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Gerader Verbinder 33"/>
          <p:cNvCxnSpPr/>
          <p:nvPr/>
        </p:nvCxnSpPr>
        <p:spPr bwMode="hidden">
          <a:xfrm rot="5400000" flipH="1" flipV="1">
            <a:off x="10167535" y="6215438"/>
            <a:ext cx="568343" cy="745908"/>
          </a:xfrm>
          <a:prstGeom prst="line">
            <a:avLst/>
          </a:prstGeom>
          <a:ln>
            <a:solidFill>
              <a:srgbClr val="FFFFFF">
                <a:alpha val="1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Gerader Verbinder 34"/>
          <p:cNvCxnSpPr/>
          <p:nvPr/>
        </p:nvCxnSpPr>
        <p:spPr bwMode="hidden">
          <a:xfrm flipV="1">
            <a:off x="11696600" y="6492949"/>
            <a:ext cx="502693" cy="373030"/>
          </a:xfrm>
          <a:prstGeom prst="line">
            <a:avLst/>
          </a:prstGeom>
          <a:ln>
            <a:solidFill>
              <a:srgbClr val="FFFFFF">
                <a:alpha val="1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hteck 1"/>
          <p:cNvSpPr/>
          <p:nvPr/>
        </p:nvSpPr>
        <p:spPr>
          <a:xfrm>
            <a:off x="11594289" y="6531312"/>
            <a:ext cx="258083" cy="153888"/>
          </a:xfrm>
          <a:prstGeom prst="rect">
            <a:avLst/>
          </a:prstGeom>
        </p:spPr>
        <p:txBody>
          <a:bodyPr wrap="none" lIns="0" tIns="0" rIns="0" bIns="0" anchor="b" anchorCtr="0">
            <a:spAutoFit/>
          </a:bodyPr>
          <a:lstStyle/>
          <a:p>
            <a:pPr algn="r">
              <a:buNone/>
            </a:pPr>
            <a:fld id="{2773FFD1-C597-4EAC-8C70-740C4FF6E514}" type="slidenum">
              <a:rPr lang="de-DE" sz="1000" smtClean="0">
                <a:solidFill>
                  <a:schemeClr val="tx2"/>
                </a:solidFill>
              </a:rPr>
              <a:pPr algn="r">
                <a:buNone/>
              </a:pPr>
              <a:t>‹Nr.›</a:t>
            </a:fld>
            <a:endParaRPr lang="de-DE" sz="1000" dirty="0" smtClean="0">
              <a:solidFill>
                <a:schemeClr val="tx2"/>
              </a:solidFill>
            </a:endParaRPr>
          </a:p>
        </p:txBody>
      </p:sp>
      <p:pic>
        <p:nvPicPr>
          <p:cNvPr id="3" name="Bild 2" descr="FAU_cmyk-weiss.png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1581" y="6459431"/>
            <a:ext cx="1639801" cy="240555"/>
          </a:xfrm>
          <a:prstGeom prst="rect">
            <a:avLst/>
          </a:prstGeom>
        </p:spPr>
      </p:pic>
      <p:pic>
        <p:nvPicPr>
          <p:cNvPr id="66" name="Picture 15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640988" y="6434918"/>
            <a:ext cx="865293" cy="267970"/>
          </a:xfrm>
          <a:prstGeom prst="rect">
            <a:avLst/>
          </a:prstGeom>
          <a:noFill/>
          <a:effectLst/>
        </p:spPr>
      </p:pic>
      <p:sp>
        <p:nvSpPr>
          <p:cNvPr id="13" name="Fußzeilenplatzhalter 12"/>
          <p:cNvSpPr>
            <a:spLocks noGrp="1"/>
          </p:cNvSpPr>
          <p:nvPr>
            <p:ph type="ftr" sz="quarter" idx="3"/>
          </p:nvPr>
        </p:nvSpPr>
        <p:spPr>
          <a:xfrm>
            <a:off x="3969601" y="6480000"/>
            <a:ext cx="7186180" cy="216000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idx="1"/>
          </p:nvPr>
        </p:nvSpPr>
        <p:spPr>
          <a:xfrm>
            <a:off x="525600" y="1185334"/>
            <a:ext cx="11140800" cy="484448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  <a:p>
            <a:pPr lvl="5"/>
            <a:r>
              <a:rPr lang="de-DE" dirty="0" smtClean="0"/>
              <a:t>Sechste Ebene</a:t>
            </a:r>
          </a:p>
        </p:txBody>
      </p:sp>
      <p:sp>
        <p:nvSpPr>
          <p:cNvPr id="814086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525600" y="190799"/>
            <a:ext cx="11140800" cy="77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Master-Titelformat</a:t>
            </a:r>
          </a:p>
        </p:txBody>
      </p:sp>
    </p:spTree>
    <p:extLst>
      <p:ext uri="{BB962C8B-B14F-4D97-AF65-F5344CB8AC3E}">
        <p14:creationId xmlns:p14="http://schemas.microsoft.com/office/powerpoint/2010/main" val="1978642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tabLst>
          <a:tab pos="176213" algn="l"/>
        </a:tabLst>
        <a:defRPr sz="2800" b="1" cap="none" normalizeH="0" baseline="0">
          <a:solidFill>
            <a:srgbClr val="003399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3896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3896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3896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3896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3896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3896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3896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3896"/>
          </a:solidFill>
          <a:latin typeface="Arial" charset="0"/>
        </a:defRPr>
      </a:lvl9pPr>
    </p:titleStyle>
    <p:bodyStyle>
      <a:lvl1pPr marL="234000" indent="-234000" algn="l" rtl="0" eaLnBrk="1" fontAlgn="base" hangingPunct="1">
        <a:lnSpc>
          <a:spcPct val="110000"/>
        </a:lnSpc>
        <a:spcBef>
          <a:spcPts val="100"/>
        </a:spcBef>
        <a:spcAft>
          <a:spcPct val="0"/>
        </a:spcAft>
        <a:buClr>
          <a:srgbClr val="474847"/>
        </a:buClr>
        <a:buFont typeface="Wingdings" pitchFamily="2" charset="2"/>
        <a:buChar char="§"/>
        <a:defRPr sz="2200" b="0">
          <a:solidFill>
            <a:srgbClr val="003399"/>
          </a:solidFill>
          <a:latin typeface="+mn-lt"/>
          <a:ea typeface="+mn-ea"/>
          <a:cs typeface="+mn-cs"/>
        </a:defRPr>
      </a:lvl1pPr>
      <a:lvl2pPr marL="468000" indent="-234000" algn="l" rtl="0" eaLnBrk="1" fontAlgn="base" hangingPunct="1">
        <a:lnSpc>
          <a:spcPct val="110000"/>
        </a:lnSpc>
        <a:spcBef>
          <a:spcPct val="20000"/>
        </a:spcBef>
        <a:spcAft>
          <a:spcPct val="0"/>
        </a:spcAft>
        <a:buClr>
          <a:srgbClr val="474847"/>
        </a:buClr>
        <a:buSzPct val="85000"/>
        <a:buFont typeface="Wingdings" pitchFamily="2" charset="2"/>
        <a:buChar char="§"/>
        <a:defRPr sz="2000" b="0">
          <a:solidFill>
            <a:srgbClr val="003399"/>
          </a:solidFill>
          <a:latin typeface="+mn-lt"/>
        </a:defRPr>
      </a:lvl2pPr>
      <a:lvl3pPr marL="702000" indent="-234000" algn="l" rtl="0" eaLnBrk="1" fontAlgn="base" hangingPunct="1">
        <a:lnSpc>
          <a:spcPct val="110000"/>
        </a:lnSpc>
        <a:spcBef>
          <a:spcPts val="430"/>
        </a:spcBef>
        <a:spcAft>
          <a:spcPct val="0"/>
        </a:spcAft>
        <a:buClr>
          <a:srgbClr val="474847"/>
        </a:buClr>
        <a:buSzPct val="100000"/>
        <a:buFont typeface="Arial Black" pitchFamily="34" charset="0"/>
        <a:buChar char="›"/>
        <a:defRPr b="0">
          <a:solidFill>
            <a:srgbClr val="003399"/>
          </a:solidFill>
          <a:latin typeface="+mn-lt"/>
        </a:defRPr>
      </a:lvl3pPr>
      <a:lvl4pPr marL="936000" indent="-234000" algn="l" rtl="0" eaLnBrk="1" fontAlgn="base" hangingPunct="1">
        <a:lnSpc>
          <a:spcPct val="110000"/>
        </a:lnSpc>
        <a:spcBef>
          <a:spcPts val="430"/>
        </a:spcBef>
        <a:spcAft>
          <a:spcPct val="0"/>
        </a:spcAft>
        <a:buClr>
          <a:srgbClr val="474847"/>
        </a:buClr>
        <a:buSzPct val="100000"/>
        <a:buFont typeface="Arial Black" pitchFamily="34" charset="0"/>
        <a:buChar char="›"/>
        <a:defRPr sz="1600" b="0">
          <a:solidFill>
            <a:srgbClr val="003399"/>
          </a:solidFill>
          <a:latin typeface="+mn-lt"/>
        </a:defRPr>
      </a:lvl4pPr>
      <a:lvl5pPr marL="1170000" indent="-234000" algn="l" rtl="0" eaLnBrk="1" fontAlgn="base" hangingPunct="1">
        <a:lnSpc>
          <a:spcPct val="110000"/>
        </a:lnSpc>
        <a:spcBef>
          <a:spcPts val="430"/>
        </a:spcBef>
        <a:spcAft>
          <a:spcPct val="0"/>
        </a:spcAft>
        <a:buClr>
          <a:srgbClr val="474847"/>
        </a:buClr>
        <a:buSzPct val="100000"/>
        <a:buFont typeface="Arial Black" pitchFamily="34" charset="0"/>
        <a:buChar char="›"/>
        <a:defRPr sz="1400" b="0">
          <a:solidFill>
            <a:srgbClr val="003399"/>
          </a:solidFill>
          <a:latin typeface="+mn-lt"/>
        </a:defRPr>
      </a:lvl5pPr>
      <a:lvl6pPr marL="1512000" indent="-228600" algn="l" rtl="0" eaLnBrk="1" fontAlgn="base" hangingPunct="1">
        <a:lnSpc>
          <a:spcPct val="110000"/>
        </a:lnSpc>
        <a:spcBef>
          <a:spcPct val="20000"/>
        </a:spcBef>
        <a:spcAft>
          <a:spcPct val="0"/>
        </a:spcAft>
        <a:buClr>
          <a:srgbClr val="474847"/>
        </a:buClr>
        <a:buFont typeface="Lucida Grande"/>
        <a:buChar char="→"/>
        <a:defRPr sz="1200" b="0" i="0" baseline="0">
          <a:solidFill>
            <a:srgbClr val="003896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B2B2B2"/>
        </a:buClr>
        <a:buFont typeface="Wingdings" pitchFamily="2" charset="2"/>
        <a:buChar char="§"/>
        <a:defRPr b="1">
          <a:solidFill>
            <a:srgbClr val="003896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B2B2B2"/>
        </a:buClr>
        <a:buFont typeface="Wingdings" pitchFamily="2" charset="2"/>
        <a:buChar char="§"/>
        <a:defRPr b="1">
          <a:solidFill>
            <a:srgbClr val="003896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B2B2B2"/>
        </a:buClr>
        <a:buFont typeface="Wingdings" pitchFamily="2" charset="2"/>
        <a:buChar char="§"/>
        <a:defRPr b="1">
          <a:solidFill>
            <a:srgbClr val="003896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Titel 1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US" dirty="0" smtClean="0"/>
              <a:t>Hardware performance counting on current HPC systems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1483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nhaltsplatzhalt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Today commonly used</a:t>
            </a:r>
          </a:p>
          <a:p>
            <a:pPr lvl="1"/>
            <a:r>
              <a:rPr lang="en-US" dirty="0" smtClean="0"/>
              <a:t>SLURM</a:t>
            </a:r>
          </a:p>
          <a:p>
            <a:pPr lvl="1"/>
            <a:r>
              <a:rPr lang="en-US" dirty="0" smtClean="0"/>
              <a:t>Torque</a:t>
            </a:r>
          </a:p>
          <a:p>
            <a:r>
              <a:rPr lang="en-US" dirty="0" smtClean="0"/>
              <a:t>Submit an interactive job:</a:t>
            </a:r>
          </a:p>
          <a:p>
            <a:pPr lvl="1"/>
            <a:r>
              <a:rPr lang="en-US" dirty="0" err="1" smtClean="0"/>
              <a:t>salloc</a:t>
            </a:r>
            <a:r>
              <a:rPr lang="en-US" dirty="0" smtClean="0"/>
              <a:t> –N &lt;nodes&gt; -t &lt;time&gt; -C &lt;constraint&gt;</a:t>
            </a:r>
            <a:br>
              <a:rPr lang="en-US" dirty="0" smtClean="0"/>
            </a:br>
            <a:r>
              <a:rPr lang="en-US" dirty="0" err="1" smtClean="0"/>
              <a:t>srun</a:t>
            </a:r>
            <a:r>
              <a:rPr lang="en-US" dirty="0" smtClean="0"/>
              <a:t> –N &lt;nodes&gt; --</a:t>
            </a:r>
            <a:r>
              <a:rPr lang="en-US" dirty="0" err="1" smtClean="0"/>
              <a:t>pty</a:t>
            </a:r>
            <a:r>
              <a:rPr lang="en-US" dirty="0" smtClean="0"/>
              <a:t> bash –l</a:t>
            </a:r>
          </a:p>
          <a:p>
            <a:pPr lvl="1"/>
            <a:r>
              <a:rPr lang="en-US" dirty="0" err="1" smtClean="0"/>
              <a:t>qsub</a:t>
            </a:r>
            <a:r>
              <a:rPr lang="en-US" dirty="0" smtClean="0"/>
              <a:t> –I –l nodes=&lt;nodes&gt;:</a:t>
            </a:r>
            <a:r>
              <a:rPr lang="en-US" dirty="0" err="1" smtClean="0"/>
              <a:t>ppn</a:t>
            </a:r>
            <a:r>
              <a:rPr lang="en-US" dirty="0" smtClean="0"/>
              <a:t>=&lt;</a:t>
            </a:r>
            <a:r>
              <a:rPr lang="en-US" dirty="0" err="1" smtClean="0"/>
              <a:t>cpus_per_node</a:t>
            </a:r>
            <a:r>
              <a:rPr lang="en-US" dirty="0" smtClean="0"/>
              <a:t>&gt;:&lt;constraint&gt; -l </a:t>
            </a:r>
            <a:r>
              <a:rPr lang="en-US" dirty="0" err="1" smtClean="0"/>
              <a:t>walltime</a:t>
            </a:r>
            <a:r>
              <a:rPr lang="en-US" dirty="0" smtClean="0"/>
              <a:t>=&lt;time&gt;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Commonly settings are too restrictive for HPM, check documentation for performance profiling options. Often in conjunction with Intel </a:t>
            </a:r>
            <a:r>
              <a:rPr lang="en-US" dirty="0" err="1" smtClean="0"/>
              <a:t>VTune</a:t>
            </a:r>
            <a:r>
              <a:rPr lang="en-US" dirty="0" smtClean="0"/>
              <a:t>!</a:t>
            </a:r>
          </a:p>
          <a:p>
            <a:pPr lvl="2"/>
            <a:r>
              <a:rPr lang="en-US" dirty="0" smtClean="0"/>
              <a:t>For Bridges: -C PERF</a:t>
            </a:r>
          </a:p>
          <a:p>
            <a:pPr lvl="2"/>
            <a:r>
              <a:rPr lang="en-US" dirty="0"/>
              <a:t>Berkeley Labs: --perf=</a:t>
            </a:r>
            <a:r>
              <a:rPr lang="en-US" dirty="0" err="1"/>
              <a:t>vtune</a:t>
            </a:r>
            <a:endParaRPr lang="en-US" dirty="0" smtClean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Batch systems</a:t>
            </a:r>
            <a:endParaRPr lang="en-US" dirty="0"/>
          </a:p>
        </p:txBody>
      </p:sp>
      <p:sp>
        <p:nvSpPr>
          <p:cNvPr id="7" name="Inhaltsplatzhalter 4"/>
          <p:cNvSpPr txBox="1">
            <a:spLocks/>
          </p:cNvSpPr>
          <p:nvPr/>
        </p:nvSpPr>
        <p:spPr>
          <a:xfrm>
            <a:off x="6096000" y="5054886"/>
            <a:ext cx="5935038" cy="106851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34000" indent="-234000" algn="l" rtl="0" eaLnBrk="1" fontAlgn="base" hangingPunct="1">
              <a:lnSpc>
                <a:spcPct val="110000"/>
              </a:lnSpc>
              <a:spcBef>
                <a:spcPts val="100"/>
              </a:spcBef>
              <a:spcAft>
                <a:spcPct val="0"/>
              </a:spcAft>
              <a:buClr>
                <a:srgbClr val="474847"/>
              </a:buClr>
              <a:buFont typeface="Wingdings" pitchFamily="2" charset="2"/>
              <a:buChar char="§"/>
              <a:defRPr sz="2200" b="0">
                <a:solidFill>
                  <a:srgbClr val="003399"/>
                </a:solidFill>
                <a:latin typeface="+mn-lt"/>
                <a:ea typeface="+mn-ea"/>
                <a:cs typeface="+mn-cs"/>
              </a:defRPr>
            </a:lvl1pPr>
            <a:lvl2pPr marL="468000" indent="-234000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474847"/>
              </a:buClr>
              <a:buSzPct val="85000"/>
              <a:buFont typeface="Wingdings" pitchFamily="2" charset="2"/>
              <a:buChar char="§"/>
              <a:defRPr sz="2000" b="0">
                <a:solidFill>
                  <a:srgbClr val="003399"/>
                </a:solidFill>
                <a:latin typeface="+mn-lt"/>
              </a:defRPr>
            </a:lvl2pPr>
            <a:lvl3pPr marL="702000" indent="-234000" algn="l" rtl="0" eaLnBrk="1" fontAlgn="base" hangingPunct="1">
              <a:lnSpc>
                <a:spcPct val="110000"/>
              </a:lnSpc>
              <a:spcBef>
                <a:spcPts val="430"/>
              </a:spcBef>
              <a:spcAft>
                <a:spcPct val="0"/>
              </a:spcAft>
              <a:buClr>
                <a:srgbClr val="474847"/>
              </a:buClr>
              <a:buSzPct val="100000"/>
              <a:buFont typeface="Arial Black" pitchFamily="34" charset="0"/>
              <a:buChar char="›"/>
              <a:defRPr b="0">
                <a:solidFill>
                  <a:srgbClr val="003399"/>
                </a:solidFill>
                <a:latin typeface="+mn-lt"/>
              </a:defRPr>
            </a:lvl3pPr>
            <a:lvl4pPr marL="936000" indent="-234000" algn="l" rtl="0" eaLnBrk="1" fontAlgn="base" hangingPunct="1">
              <a:lnSpc>
                <a:spcPct val="110000"/>
              </a:lnSpc>
              <a:spcBef>
                <a:spcPts val="430"/>
              </a:spcBef>
              <a:spcAft>
                <a:spcPct val="0"/>
              </a:spcAft>
              <a:buClr>
                <a:srgbClr val="474847"/>
              </a:buClr>
              <a:buSzPct val="100000"/>
              <a:buFont typeface="Arial Black" pitchFamily="34" charset="0"/>
              <a:buChar char="›"/>
              <a:defRPr sz="1600" b="0">
                <a:solidFill>
                  <a:srgbClr val="003399"/>
                </a:solidFill>
                <a:latin typeface="+mn-lt"/>
              </a:defRPr>
            </a:lvl4pPr>
            <a:lvl5pPr marL="1170000" marR="0" indent="-234000" algn="l" defTabSz="914400" rtl="0" eaLnBrk="1" fontAlgn="base" latinLnBrk="0" hangingPunct="1">
              <a:lnSpc>
                <a:spcPct val="110000"/>
              </a:lnSpc>
              <a:spcBef>
                <a:spcPts val="430"/>
              </a:spcBef>
              <a:spcAft>
                <a:spcPct val="0"/>
              </a:spcAft>
              <a:buClr>
                <a:srgbClr val="474847"/>
              </a:buClr>
              <a:buSzPct val="100000"/>
              <a:buFont typeface="Arial Black" pitchFamily="34" charset="0"/>
              <a:buChar char="›"/>
              <a:tabLst/>
              <a:defRPr sz="1400" b="0">
                <a:solidFill>
                  <a:srgbClr val="003399"/>
                </a:solidFill>
                <a:latin typeface="+mn-lt"/>
              </a:defRPr>
            </a:lvl5pPr>
            <a:lvl6pPr marL="1404000" marR="0" indent="-22860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474847"/>
              </a:buClr>
              <a:buSzTx/>
              <a:buFont typeface="Lucida Grande"/>
              <a:buChar char="→"/>
              <a:tabLst/>
              <a:defRPr sz="1200" b="0" i="0" baseline="0">
                <a:solidFill>
                  <a:srgbClr val="003896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Font typeface="Wingdings" pitchFamily="2" charset="2"/>
              <a:buChar char="§"/>
              <a:defRPr b="1">
                <a:solidFill>
                  <a:srgbClr val="003896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Font typeface="Wingdings" pitchFamily="2" charset="2"/>
              <a:buChar char="§"/>
              <a:defRPr b="1">
                <a:solidFill>
                  <a:srgbClr val="003896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Font typeface="Wingdings" pitchFamily="2" charset="2"/>
              <a:buChar char="§"/>
              <a:defRPr b="1">
                <a:solidFill>
                  <a:srgbClr val="003896"/>
                </a:solidFill>
                <a:latin typeface="+mn-lt"/>
              </a:defRPr>
            </a:lvl9pPr>
          </a:lstStyle>
          <a:p>
            <a:pPr lvl="2"/>
            <a:r>
              <a:rPr lang="en-US" kern="0" dirty="0" smtClean="0"/>
              <a:t>For FAU: -C </a:t>
            </a:r>
            <a:r>
              <a:rPr lang="en-US" kern="0" dirty="0" err="1" smtClean="0"/>
              <a:t>hwperf</a:t>
            </a: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3078819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Important for HPM: /proc/sys/kernel/</a:t>
            </a:r>
            <a:r>
              <a:rPr lang="en-US" dirty="0" err="1"/>
              <a:t>perf_event_paranoid</a:t>
            </a:r>
            <a:endParaRPr lang="en-US" dirty="0"/>
          </a:p>
          <a:p>
            <a:pPr lvl="1"/>
            <a:r>
              <a:rPr lang="en-US" dirty="0"/>
              <a:t>2: Only user-space measurements → No HPM!</a:t>
            </a:r>
          </a:p>
          <a:p>
            <a:pPr lvl="1"/>
            <a:r>
              <a:rPr lang="en-US" dirty="0"/>
              <a:t>1: Allow both kernel and user measurements → HPM only for process-scope</a:t>
            </a:r>
          </a:p>
          <a:p>
            <a:pPr lvl="1"/>
            <a:r>
              <a:rPr lang="en-US" dirty="0"/>
              <a:t>0: Allow access to CPU-specific data but not raw </a:t>
            </a:r>
            <a:r>
              <a:rPr lang="en-US" dirty="0" err="1"/>
              <a:t>tracepoint</a:t>
            </a:r>
            <a:r>
              <a:rPr lang="en-US" dirty="0"/>
              <a:t> samples → Everything works!</a:t>
            </a:r>
          </a:p>
          <a:p>
            <a:pPr lvl="1"/>
            <a:r>
              <a:rPr lang="en-US" dirty="0"/>
              <a:t>-1: No restrictions → Commonly too </a:t>
            </a:r>
            <a:r>
              <a:rPr lang="en-US" dirty="0" smtClean="0"/>
              <a:t>much</a:t>
            </a:r>
          </a:p>
          <a:p>
            <a:r>
              <a:rPr lang="en-US" dirty="0" smtClean="0"/>
              <a:t>So what can I do with level X?</a:t>
            </a:r>
          </a:p>
          <a:p>
            <a:pPr lvl="1"/>
            <a:r>
              <a:rPr lang="en-US" dirty="0" smtClean="0"/>
              <a:t>1: Core-local measurements (FLOP/s, Traffic in private caches, …) for own app</a:t>
            </a:r>
          </a:p>
          <a:p>
            <a:pPr lvl="1"/>
            <a:r>
              <a:rPr lang="en-US" dirty="0" smtClean="0"/>
              <a:t>2: System-wide measurements (Memory, QPI, …)</a:t>
            </a:r>
          </a:p>
          <a:p>
            <a:endParaRPr lang="en-US" dirty="0" smtClean="0"/>
          </a:p>
          <a:p>
            <a:r>
              <a:rPr lang="en-US" dirty="0" smtClean="0"/>
              <a:t>If you don’t find a way to run jobs with paranoid level 0, ask cluster operator</a:t>
            </a:r>
            <a:endParaRPr lang="en-US" dirty="0"/>
          </a:p>
          <a:p>
            <a:endParaRPr lang="en-US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Hardware performance counting</a:t>
            </a:r>
            <a:br>
              <a:rPr lang="en-US" dirty="0" smtClean="0"/>
            </a:br>
            <a:r>
              <a:rPr lang="en-US" i="1" dirty="0" smtClean="0"/>
              <a:t>System settings</a:t>
            </a:r>
            <a:endParaRPr lang="en-US" i="1" dirty="0"/>
          </a:p>
        </p:txBody>
      </p:sp>
      <p:sp>
        <p:nvSpPr>
          <p:cNvPr id="4" name="Textfeld 3"/>
          <p:cNvSpPr txBox="1"/>
          <p:nvPr/>
        </p:nvSpPr>
        <p:spPr>
          <a:xfrm>
            <a:off x="9483048" y="3123344"/>
            <a:ext cx="2424701" cy="369332"/>
          </a:xfrm>
          <a:prstGeom prst="rect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dirty="0" smtClean="0">
                <a:solidFill>
                  <a:schemeClr val="bg1"/>
                </a:solidFill>
              </a:rPr>
              <a:t>That’s what you want!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6" name="Gerade Verbindung mit Pfeil 5"/>
          <p:cNvCxnSpPr/>
          <p:nvPr/>
        </p:nvCxnSpPr>
        <p:spPr bwMode="auto">
          <a:xfrm flipH="1" flipV="1">
            <a:off x="10130319" y="2763748"/>
            <a:ext cx="554805" cy="339048"/>
          </a:xfrm>
          <a:prstGeom prst="straightConnector1">
            <a:avLst/>
          </a:prstGeom>
          <a:noFill/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8" name="Gerade Verbindung mit Pfeil 7"/>
          <p:cNvCxnSpPr>
            <a:stCxn id="4" idx="2"/>
          </p:cNvCxnSpPr>
          <p:nvPr/>
        </p:nvCxnSpPr>
        <p:spPr bwMode="auto">
          <a:xfrm flipH="1">
            <a:off x="6893960" y="3492676"/>
            <a:ext cx="3801439" cy="647809"/>
          </a:xfrm>
          <a:prstGeom prst="straightConnector1">
            <a:avLst/>
          </a:prstGeom>
          <a:noFill/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553169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Some micro architectures are more suitable for HPM than others</a:t>
            </a:r>
          </a:p>
          <a:p>
            <a:endParaRPr lang="en-US" dirty="0"/>
          </a:p>
          <a:p>
            <a:r>
              <a:rPr lang="en-US" dirty="0" smtClean="0"/>
              <a:t>Intel </a:t>
            </a:r>
            <a:r>
              <a:rPr lang="en-US" dirty="0" err="1" smtClean="0"/>
              <a:t>SandyBridge</a:t>
            </a:r>
            <a:r>
              <a:rPr lang="en-US" dirty="0" smtClean="0"/>
              <a:t>/</a:t>
            </a:r>
            <a:r>
              <a:rPr lang="en-US" dirty="0" err="1" smtClean="0"/>
              <a:t>IvyBridge</a:t>
            </a:r>
            <a:r>
              <a:rPr lang="en-US" dirty="0" smtClean="0"/>
              <a:t> has broken FP counters (required for FLOP/s metric)</a:t>
            </a:r>
          </a:p>
          <a:p>
            <a:pPr lvl="1"/>
            <a:r>
              <a:rPr lang="en-US" dirty="0" smtClean="0"/>
              <a:t>Qualitatively useable </a:t>
            </a:r>
            <a:r>
              <a:rPr lang="en-US" dirty="0"/>
              <a:t>but </a:t>
            </a:r>
            <a:r>
              <a:rPr lang="en-US" dirty="0" smtClean="0"/>
              <a:t>quantitatively wrong</a:t>
            </a:r>
          </a:p>
          <a:p>
            <a:pPr lvl="1"/>
            <a:r>
              <a:rPr lang="en-US" dirty="0" smtClean="0"/>
              <a:t>Count FP instructions at issue not at retirement</a:t>
            </a:r>
          </a:p>
          <a:p>
            <a:endParaRPr lang="en-US" dirty="0"/>
          </a:p>
          <a:p>
            <a:r>
              <a:rPr lang="en-US" dirty="0" smtClean="0"/>
              <a:t>Intel Haswell has no FP counters</a:t>
            </a:r>
          </a:p>
          <a:p>
            <a:pPr lvl="1"/>
            <a:r>
              <a:rPr lang="en-US" dirty="0" smtClean="0"/>
              <a:t>Disabled by Intel due to </a:t>
            </a:r>
            <a:r>
              <a:rPr lang="en-US" dirty="0" err="1" smtClean="0"/>
              <a:t>SandyBridge</a:t>
            </a:r>
            <a:r>
              <a:rPr lang="en-US" dirty="0" smtClean="0"/>
              <a:t>/</a:t>
            </a:r>
            <a:r>
              <a:rPr lang="en-US" dirty="0" err="1" smtClean="0"/>
              <a:t>IvyBridge</a:t>
            </a:r>
            <a:r>
              <a:rPr lang="en-US" dirty="0" smtClean="0"/>
              <a:t> bug</a:t>
            </a:r>
          </a:p>
          <a:p>
            <a:pPr lvl="1"/>
            <a:r>
              <a:rPr lang="en-US" dirty="0" smtClean="0"/>
              <a:t>There is an error-prone event to measure AVX operations (loads ,stores, calculations)</a:t>
            </a:r>
          </a:p>
          <a:p>
            <a:endParaRPr lang="en-US" dirty="0"/>
          </a:p>
          <a:p>
            <a:r>
              <a:rPr lang="en-US" dirty="0" smtClean="0"/>
              <a:t>All architectures have bugs in HPM system, check specification updates of architecture</a:t>
            </a:r>
            <a:endParaRPr lang="en-US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Hardware performance counting</a:t>
            </a:r>
            <a:br>
              <a:rPr lang="en-US" dirty="0"/>
            </a:br>
            <a:r>
              <a:rPr lang="en-US" i="1" dirty="0" smtClean="0"/>
              <a:t>Hardware issues</a:t>
            </a:r>
            <a:endParaRPr lang="en-US" dirty="0"/>
          </a:p>
        </p:txBody>
      </p:sp>
      <p:sp>
        <p:nvSpPr>
          <p:cNvPr id="4" name="Textfeld 3"/>
          <p:cNvSpPr txBox="1"/>
          <p:nvPr/>
        </p:nvSpPr>
        <p:spPr>
          <a:xfrm>
            <a:off x="7448765" y="3614629"/>
            <a:ext cx="2455524" cy="646331"/>
          </a:xfrm>
          <a:prstGeom prst="rect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dirty="0" smtClean="0">
                <a:solidFill>
                  <a:schemeClr val="bg1"/>
                </a:solidFill>
              </a:rPr>
              <a:t>Bridges &amp; Comet are Haswell systems </a:t>
            </a:r>
            <a:r>
              <a:rPr lang="en-US" dirty="0" smtClean="0">
                <a:solidFill>
                  <a:schemeClr val="bg1"/>
                </a:solidFill>
                <a:sym typeface="Wingdings" panose="05000000000000000000" pitchFamily="2" charset="2"/>
              </a:rPr>
              <a:t>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1746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RRZE-neues-Design-2013">
  <a:themeElements>
    <a:clrScheme name="Designfarben RRZE – PPT 1">
      <a:dk1>
        <a:srgbClr val="757F99"/>
      </a:dk1>
      <a:lt1>
        <a:srgbClr val="003399"/>
      </a:lt1>
      <a:dk2>
        <a:srgbClr val="DDDEDD"/>
      </a:dk2>
      <a:lt2>
        <a:srgbClr val="243259"/>
      </a:lt2>
      <a:accent1>
        <a:srgbClr val="6699CC"/>
      </a:accent1>
      <a:accent2>
        <a:srgbClr val="99CCFF"/>
      </a:accent2>
      <a:accent3>
        <a:srgbClr val="3647CB"/>
      </a:accent3>
      <a:accent4>
        <a:srgbClr val="002583"/>
      </a:accent4>
      <a:accent5>
        <a:srgbClr val="C2CDD6"/>
      </a:accent5>
      <a:accent6>
        <a:srgbClr val="8C8B9F"/>
      </a:accent6>
      <a:hlink>
        <a:srgbClr val="3399FF"/>
      </a:hlink>
      <a:folHlink>
        <a:srgbClr val="3366FF"/>
      </a:folHlink>
    </a:clrScheme>
    <a:fontScheme name="Office Klassisch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wrap="none" lIns="0" tIns="0" rIns="0" bIns="0" anchor="b" anchorCtr="0">
        <a:spAutoFit/>
      </a:bodyPr>
      <a:lstStyle>
        <a:defPPr algn="r">
          <a:buNone/>
          <a:defRPr sz="1000" smtClean="0">
            <a:solidFill>
              <a:schemeClr val="tx2"/>
            </a:solidFill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0000" tIns="46800" rIns="90000" bIns="46800" numCol="1" anchor="ctr" anchorCtr="0" compatLnSpc="1">
        <a:prstTxWarp prst="textNoShape">
          <a:avLst/>
        </a:prstTxWarp>
      </a:bodyPr>
      <a:lstStyle>
        <a:defPPr marL="358775" marR="0" indent="-250825" algn="l" defTabSz="4572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B2B2B2"/>
          </a:buClr>
          <a:buSzTx/>
          <a:buFont typeface="Wingdings" pitchFamily="2" charset="2"/>
          <a:buChar char="§"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Arial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buNone/>
          <a:defRPr dirty="0">
            <a:solidFill>
              <a:schemeClr val="tx1"/>
            </a:solidFill>
          </a:defRPr>
        </a:defPPr>
      </a:lstStyle>
    </a:txDef>
  </a:objectDefaults>
  <a:extraClrSchemeLst>
    <a:extraClrScheme>
      <a:clrScheme name="Folienmaster_RRZE 1">
        <a:dk1>
          <a:srgbClr val="000000"/>
        </a:dk1>
        <a:lt1>
          <a:srgbClr val="FFFFFF"/>
        </a:lt1>
        <a:dk2>
          <a:srgbClr val="0066CC"/>
        </a:dk2>
        <a:lt2>
          <a:srgbClr val="CBCBCB"/>
        </a:lt2>
        <a:accent1>
          <a:srgbClr val="00CCFF"/>
        </a:accent1>
        <a:accent2>
          <a:srgbClr val="00FFCC"/>
        </a:accent2>
        <a:accent3>
          <a:srgbClr val="AAB8E2"/>
        </a:accent3>
        <a:accent4>
          <a:srgbClr val="DADADA"/>
        </a:accent4>
        <a:accent5>
          <a:srgbClr val="AAE2FF"/>
        </a:accent5>
        <a:accent6>
          <a:srgbClr val="00E7B9"/>
        </a:accent6>
        <a:hlink>
          <a:srgbClr val="FF33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olienmaster_RRZE 2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3366FF"/>
        </a:accent1>
        <a:accent2>
          <a:srgbClr val="009900"/>
        </a:accent2>
        <a:accent3>
          <a:srgbClr val="FFFFFF"/>
        </a:accent3>
        <a:accent4>
          <a:srgbClr val="000000"/>
        </a:accent4>
        <a:accent5>
          <a:srgbClr val="ADB8FF"/>
        </a:accent5>
        <a:accent6>
          <a:srgbClr val="008A00"/>
        </a:accent6>
        <a:hlink>
          <a:srgbClr val="FF0033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olienmaster_RRZE 3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EAEAEA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555555"/>
        </a:accent6>
        <a:hlink>
          <a:srgbClr val="969696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RRZE-Folienmaster</Template>
  <TotalTime>0</TotalTime>
  <Words>241</Words>
  <Application>Microsoft Office PowerPoint</Application>
  <PresentationFormat>Breitbild</PresentationFormat>
  <Paragraphs>38</Paragraphs>
  <Slides>4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4</vt:i4>
      </vt:variant>
    </vt:vector>
  </HeadingPairs>
  <TitlesOfParts>
    <vt:vector size="10" baseType="lpstr">
      <vt:lpstr>Arial</vt:lpstr>
      <vt:lpstr>Arial Black</vt:lpstr>
      <vt:lpstr>Arial Narrow</vt:lpstr>
      <vt:lpstr>Lucida Grande</vt:lpstr>
      <vt:lpstr>Wingdings</vt:lpstr>
      <vt:lpstr>RRZE-neues-Design-2013</vt:lpstr>
      <vt:lpstr>Hardware performance counting on current HPC systems</vt:lpstr>
      <vt:lpstr>Batch systems</vt:lpstr>
      <vt:lpstr>Hardware performance counting System settings</vt:lpstr>
      <vt:lpstr>Hardware performance counting Hardware issues</vt:lpstr>
    </vt:vector>
  </TitlesOfParts>
  <Company>Friedrich-Alexander-Universität Erlangen-Nürnberg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Hardware performance counting with current HPC systems</dc:title>
  <dc:creator>Röhl, Thomas (RRZE)</dc:creator>
  <cp:lastModifiedBy>Röhl, Thomas (RRZE)</cp:lastModifiedBy>
  <cp:revision>6</cp:revision>
  <dcterms:created xsi:type="dcterms:W3CDTF">2018-05-28T08:51:29Z</dcterms:created>
  <dcterms:modified xsi:type="dcterms:W3CDTF">2018-05-28T12:24:31Z</dcterms:modified>
</cp:coreProperties>
</file>