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0" r:id="rId1"/>
  </p:sldMasterIdLst>
  <p:notesMasterIdLst>
    <p:notesMasterId r:id="rId4"/>
  </p:notes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90" d="100"/>
          <a:sy n="90" d="100"/>
        </p:scale>
        <p:origin x="232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1265A1-BC5D-104B-9757-5FCE0A1ADBAC}" type="datetimeFigureOut">
              <a:rPr lang="en-US" smtClean="0"/>
              <a:t>7/5/19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AB0A4C-36D4-6049-AF08-470F46DCC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097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AB0A4C-36D4-6049-AF08-470F46DCCE3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928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B610C-3B29-E94E-A1C8-087096A3B5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BD97BC-CEFF-D64C-A98E-70AE375A44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8AB92A-A4ED-0D40-937C-7B30BEC6D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86CD4-1D79-1942-9843-8BB4CC724736}" type="datetimeFigureOut">
              <a:rPr lang="en-US" smtClean="0"/>
              <a:t>7/5/19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5F557E-2BF0-FC44-BD63-7442C166B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C47C25-77FF-1C43-949B-DC20FCFC3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0392E-9732-714A-AF56-CDB165C16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548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B4ECA-1615-0444-A894-ACFCF9D1D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7E238C-C1C9-7947-909F-BE704F9354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8CE8E0-F93F-5F4C-B208-89A018EA7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86CD4-1D79-1942-9843-8BB4CC724736}" type="datetimeFigureOut">
              <a:rPr lang="en-US" smtClean="0"/>
              <a:t>7/5/19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D643B6-2738-A64B-85BD-D1E557042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89A0EF-A944-9D49-BF1E-1874293DA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0392E-9732-714A-AF56-CDB165C16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145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98FA0-C475-BD4D-B47E-995F467C8E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6D0EFC-5AD8-034E-A3C2-7C206780E9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0F8E53-9460-9247-BEEC-AE102679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86CD4-1D79-1942-9843-8BB4CC724736}" type="datetimeFigureOut">
              <a:rPr lang="en-US" smtClean="0"/>
              <a:t>7/5/19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7CC966-8322-2A41-AAC8-13EA1A9C9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FAC2B1-CA82-9E4E-96BB-804384D72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0392E-9732-714A-AF56-CDB165C16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972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48C83-5549-2141-9F83-F5DEBC10B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7CE5B-4F40-2E42-ACEB-B729BC479A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AE773D-6D06-574D-BD4E-2B60CAFF2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86CD4-1D79-1942-9843-8BB4CC724736}" type="datetimeFigureOut">
              <a:rPr lang="en-US" smtClean="0"/>
              <a:t>7/5/19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0D22B-3BE8-DD42-A37B-483612295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2C7C1F-5734-C349-80A7-34A432C80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0392E-9732-714A-AF56-CDB165C16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383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66E22-0AB3-A64E-B956-A8630A8F0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2D309B-8DA9-FD48-94E2-D8FE099921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F32052-2034-A344-9D34-B364F8C95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86CD4-1D79-1942-9843-8BB4CC724736}" type="datetimeFigureOut">
              <a:rPr lang="en-US" smtClean="0"/>
              <a:t>7/5/19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168B13-D9C2-E449-8C86-67E25DD22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C1037-07E1-1842-A1E1-E77D0BF6C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0392E-9732-714A-AF56-CDB165C16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530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35EE6-7676-8D46-B335-3D979A4FE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60BF95-B68F-874A-9E49-ECE14ED692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6E7F1F-5EC3-F540-B1B3-295DDD3E2F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398A61-EEA5-4242-9DF0-D9171397C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86CD4-1D79-1942-9843-8BB4CC724736}" type="datetimeFigureOut">
              <a:rPr lang="en-US" smtClean="0"/>
              <a:t>7/5/19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69F45B-4A93-B442-B75C-52BA9003C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BC810D-B9FB-364A-864C-9248FEB78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0392E-9732-714A-AF56-CDB165C16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316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67245-8007-0A48-B4E8-D4767F651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4BDBE0-2655-7B4B-A00C-8EB5142107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78A549-6A81-214D-AFD3-F707504892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44B8EF-28D7-034E-825C-67B7DE244E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93FC36-1F28-4B4D-9B0D-73379480C7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F7E4A7-11CC-1B4C-B767-3902FDB4F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86CD4-1D79-1942-9843-8BB4CC724736}" type="datetimeFigureOut">
              <a:rPr lang="en-US" smtClean="0"/>
              <a:t>7/5/19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88E0F4-D5A2-D249-AA9C-882518FB3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894D9E-2131-2F40-855D-EA9D497B9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0392E-9732-714A-AF56-CDB165C16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018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471A8-5444-3F4A-B161-FBC8450A6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D5BEE5-1A55-834D-B909-A6F827491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86CD4-1D79-1942-9843-8BB4CC724736}" type="datetimeFigureOut">
              <a:rPr lang="en-US" smtClean="0"/>
              <a:t>7/5/19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D5BFD1-B3E5-084D-9356-3D9BA0BAE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83D3A5-DA2C-5D4F-B4D7-6B841DE5F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0392E-9732-714A-AF56-CDB165C16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31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481209-E744-8241-9083-3BE05E999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86CD4-1D79-1942-9843-8BB4CC724736}" type="datetimeFigureOut">
              <a:rPr lang="en-US" smtClean="0"/>
              <a:t>7/5/19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9E32EC-6EB2-A54A-B99E-EA94777CC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636FA5-5984-0743-B8C0-5C6C95F1C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0392E-9732-714A-AF56-CDB165C16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34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F452F-F2A5-F94D-B6F5-69DC76780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FFE45-8E30-D24E-A5BD-9AE037513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45AE41-2891-CB4F-9D40-7218B6FC91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914031-5A9D-1949-8154-0F13EB0B5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86CD4-1D79-1942-9843-8BB4CC724736}" type="datetimeFigureOut">
              <a:rPr lang="en-US" smtClean="0"/>
              <a:t>7/5/19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34FCEF-635A-4B4F-8709-F0A147C17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E60C4A-4DD5-3F4F-8463-9BB7F0C44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0392E-9732-714A-AF56-CDB165C16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383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170C1-DDCE-394B-9903-3F2A29A7A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EB613D-7BF9-034D-A60D-B9118140C4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AD3048-414B-9B4C-8790-4E965F04D9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5FDF33-F6EB-4549-89AB-E43113C97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86CD4-1D79-1942-9843-8BB4CC724736}" type="datetimeFigureOut">
              <a:rPr lang="en-US" smtClean="0"/>
              <a:t>7/5/19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CE2578-DF7A-AF44-AD89-C6A165698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6C886D-9300-104F-9E18-1793653C5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0392E-9732-714A-AF56-CDB165C16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766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E2AB3F-20FD-534F-B0ED-E236BE5D0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3B744D-C0E8-2943-B3FB-990C88A906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6B8BEB-8F9A-904F-8C02-37AE3586C6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86CD4-1D79-1942-9843-8BB4CC724736}" type="datetimeFigureOut">
              <a:rPr lang="en-US" smtClean="0"/>
              <a:t>7/5/19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1E1CE-9015-8C49-A637-4222108FC6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933A05-E970-CB4B-955C-A0756A7D50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0392E-9732-714A-AF56-CDB165C16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081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3BE29-6616-DE44-9665-992D6EEB6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81" y="-211852"/>
            <a:ext cx="12034837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Modeling methane emissions from freshwater systems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CA1084-C24B-EE48-B446-E7B0D320C1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420" b="13925"/>
          <a:stretch/>
        </p:blipFill>
        <p:spPr>
          <a:xfrm>
            <a:off x="2922594" y="4518040"/>
            <a:ext cx="1558843" cy="22888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18E0B97-CAD2-0A49-AE2D-2FE93B3057F0}"/>
              </a:ext>
            </a:extLst>
          </p:cNvPr>
          <p:cNvSpPr txBox="1"/>
          <p:nvPr/>
        </p:nvSpPr>
        <p:spPr>
          <a:xfrm>
            <a:off x="500067" y="2618972"/>
            <a:ext cx="335756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climate changing going on , 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freshwater systems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receiving accumulating attention as important global methane sources, especially for the Arctic.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A19BAE-4BFA-F046-B54B-AC7C0E28DB33}"/>
              </a:ext>
            </a:extLst>
          </p:cNvPr>
          <p:cNvSpPr txBox="1"/>
          <p:nvPr/>
        </p:nvSpPr>
        <p:spPr>
          <a:xfrm>
            <a:off x="500069" y="679980"/>
            <a:ext cx="37290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research is to simulate lake methane emissions using a one-dimensional process-based model, called the Arctic Lake Biogeochemistry Model (ALBM).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83C392-C3F6-4841-B6E3-3577F88689E0}"/>
              </a:ext>
            </a:extLst>
          </p:cNvPr>
          <p:cNvSpPr txBox="1"/>
          <p:nvPr/>
        </p:nvSpPr>
        <p:spPr>
          <a:xfrm>
            <a:off x="500067" y="4867907"/>
            <a:ext cx="31133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Physical information of 214995 lakes in Finland. Observation of methane fluxes of 177 lakes 1998-1999. 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2DAED5-795C-0E4F-A392-9E1863DEF9F2}"/>
              </a:ext>
            </a:extLst>
          </p:cNvPr>
          <p:cNvSpPr txBox="1"/>
          <p:nvPr/>
        </p:nvSpPr>
        <p:spPr>
          <a:xfrm>
            <a:off x="4770844" y="888801"/>
            <a:ext cx="33301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 calibration using Monte-Carlo simulation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53 lakes (~1/4 of the total) randomly selected from the observation data and 5000 parameter sets run for each.</a:t>
            </a: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F582D42A-01A0-FF45-B444-CCA701E3E9A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422" y="2827793"/>
            <a:ext cx="3657599" cy="1843344"/>
          </a:xfrm>
          <a:prstGeom prst="rect">
            <a:avLst/>
          </a:prstGeom>
        </p:spPr>
      </p:pic>
      <p:pic>
        <p:nvPicPr>
          <p:cNvPr id="12" name="Picture 11" descr="A picture containing sky&#10;&#10;Description automatically generated">
            <a:extLst>
              <a:ext uri="{FF2B5EF4-FFF2-40B4-BE49-F238E27FC236}">
                <a16:creationId xmlns:a16="http://schemas.microsoft.com/office/drawing/2014/main" id="{9D6C246E-2131-D647-89D9-14E071A58FAF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844" y="4768439"/>
            <a:ext cx="3130155" cy="194115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632D4A0-C982-2E49-94F3-1D27BCEEC8A2}"/>
              </a:ext>
            </a:extLst>
          </p:cNvPr>
          <p:cNvSpPr txBox="1"/>
          <p:nvPr/>
        </p:nvSpPr>
        <p:spPr>
          <a:xfrm>
            <a:off x="8329627" y="883125"/>
            <a:ext cx="333017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 uncertainty quantification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Uncertainties caused by both input forcing data and model parameterization are evaluated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DCA9B64-68D3-F94D-91AE-868A017FBA03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627" y="2598438"/>
            <a:ext cx="3017520" cy="1938992"/>
          </a:xfrm>
          <a:prstGeom prst="rect">
            <a:avLst/>
          </a:prstGeom>
        </p:spPr>
      </p:pic>
      <p:pic>
        <p:nvPicPr>
          <p:cNvPr id="15" name="Picture 14" descr="A picture containing sky, text&#10;&#10;Description automatically generated">
            <a:extLst>
              <a:ext uri="{FF2B5EF4-FFF2-40B4-BE49-F238E27FC236}">
                <a16:creationId xmlns:a16="http://schemas.microsoft.com/office/drawing/2014/main" id="{3E081EDC-2A76-8C41-B330-3AA17DD8EBAF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627" y="4817346"/>
            <a:ext cx="3017520" cy="184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29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D6EAF3F-2322-264F-8011-6F72811225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7997" y="520700"/>
            <a:ext cx="8382000" cy="5816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528CF3-17C1-AD4B-A26D-C7682A1E6F4F}"/>
              </a:ext>
            </a:extLst>
          </p:cNvPr>
          <p:cNvSpPr txBox="1"/>
          <p:nvPr/>
        </p:nvSpPr>
        <p:spPr>
          <a:xfrm>
            <a:off x="214314" y="2671763"/>
            <a:ext cx="273368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Arctic Lake Biogeochemical Model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(ALBM)</a:t>
            </a:r>
          </a:p>
        </p:txBody>
      </p:sp>
    </p:spTree>
    <p:extLst>
      <p:ext uri="{BB962C8B-B14F-4D97-AF65-F5344CB8AC3E}">
        <p14:creationId xmlns:p14="http://schemas.microsoft.com/office/powerpoint/2010/main" val="37498951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</TotalTime>
  <Words>123</Words>
  <Application>Microsoft Macintosh PowerPoint</Application>
  <PresentationFormat>Widescreen</PresentationFormat>
  <Paragraphs>14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Office Theme</vt:lpstr>
      <vt:lpstr>Modeling methane emissions from freshwater systems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Modeling methane emissions from freshwater systems</dc:title>
  <dc:creator>Mingyang Guo</dc:creator>
  <cp:lastModifiedBy>Mingyang Guo</cp:lastModifiedBy>
  <cp:revision>3</cp:revision>
  <dcterms:created xsi:type="dcterms:W3CDTF">2019-07-04T15:03:21Z</dcterms:created>
  <dcterms:modified xsi:type="dcterms:W3CDTF">2019-07-04T15:25:31Z</dcterms:modified>
</cp:coreProperties>
</file>