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3"/>
  </p:notesMasterIdLst>
  <p:sldIdLst>
    <p:sldId id="256" r:id="rId2"/>
    <p:sldId id="257" r:id="rId3"/>
    <p:sldId id="258" r:id="rId4"/>
    <p:sldId id="259" r:id="rId5"/>
    <p:sldId id="260" r:id="rId6"/>
    <p:sldId id="264" r:id="rId7"/>
    <p:sldId id="265" r:id="rId8"/>
    <p:sldId id="266" r:id="rId9"/>
    <p:sldId id="261" r:id="rId10"/>
    <p:sldId id="262" r:id="rId11"/>
    <p:sldId id="26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1" autoAdjust="0"/>
    <p:restoredTop sz="38126" autoAdjust="0"/>
  </p:normalViewPr>
  <p:slideViewPr>
    <p:cSldViewPr snapToGrid="0">
      <p:cViewPr varScale="1">
        <p:scale>
          <a:sx n="40" d="100"/>
          <a:sy n="40" d="100"/>
        </p:scale>
        <p:origin x="177" y="36"/>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0" d="100"/>
          <a:sy n="80" d="100"/>
        </p:scale>
        <p:origin x="996"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3314E6-C4DF-490D-93D4-110AA42781EE}" type="datetimeFigureOut">
              <a:rPr lang="en-US" smtClean="0"/>
              <a:t>4/20/2019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9A1557-3077-4821-B5B0-872FD170B73F}" type="slidenum">
              <a:rPr lang="en-US" smtClean="0"/>
              <a:t>‹#›</a:t>
            </a:fld>
            <a:endParaRPr lang="en-US"/>
          </a:p>
        </p:txBody>
      </p:sp>
    </p:spTree>
    <p:extLst>
      <p:ext uri="{BB962C8B-B14F-4D97-AF65-F5344CB8AC3E}">
        <p14:creationId xmlns:p14="http://schemas.microsoft.com/office/powerpoint/2010/main" val="1690832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9A1557-3077-4821-B5B0-872FD170B73F}" type="slidenum">
              <a:rPr lang="en-US" smtClean="0"/>
              <a:t>1</a:t>
            </a:fld>
            <a:endParaRPr lang="en-US"/>
          </a:p>
        </p:txBody>
      </p:sp>
    </p:spTree>
    <p:extLst>
      <p:ext uri="{BB962C8B-B14F-4D97-AF65-F5344CB8AC3E}">
        <p14:creationId xmlns:p14="http://schemas.microsoft.com/office/powerpoint/2010/main" val="37320184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a:t>8. ASSESSING PERFORMANCE</a:t>
            </a:r>
          </a:p>
          <a:p>
            <a:endParaRPr lang="en-US" i="0" dirty="0"/>
          </a:p>
          <a:p>
            <a:r>
              <a:rPr lang="en-US" i="0" dirty="0"/>
              <a:t>Accessing whether your webinar participants learned from your instruction can be difficult. They are not obligated to complete an 'exam' and most likely wouldn’t do it. There are less formal ways you can test them on the key objectives of your training.</a:t>
            </a:r>
            <a:endParaRPr lang="en-US" i="0" dirty="0">
              <a:cs typeface="Calibri"/>
            </a:endParaRPr>
          </a:p>
          <a:p>
            <a:endParaRPr lang="en-US" i="0" dirty="0"/>
          </a:p>
          <a:p>
            <a:r>
              <a:rPr lang="en-US" i="0" dirty="0"/>
              <a:t>Methods for assessing the performance include:</a:t>
            </a:r>
            <a:endParaRPr lang="en-US" i="0" dirty="0">
              <a:cs typeface="Calibri"/>
            </a:endParaRPr>
          </a:p>
          <a:p>
            <a:pPr marL="171450" indent="-171450">
              <a:buFont typeface="Arial" panose="020B0604020202020204" pitchFamily="34" charset="0"/>
              <a:buChar char="•"/>
            </a:pPr>
            <a:r>
              <a:rPr lang="en-US" i="0" dirty="0"/>
              <a:t>Ask questions throughout the presentation to check for understanding</a:t>
            </a:r>
          </a:p>
          <a:p>
            <a:pPr marL="171450" indent="-171450">
              <a:buFont typeface="Arial" panose="020B0604020202020204" pitchFamily="34" charset="0"/>
              <a:buChar char="•"/>
            </a:pPr>
            <a:r>
              <a:rPr lang="en-US" i="0" dirty="0"/>
              <a:t>Summarize your presentation by asking a series of questions aligned with your learning objectives instead of a bulleted text summary.</a:t>
            </a:r>
            <a:endParaRPr lang="en-US" i="0" dirty="0">
              <a:cs typeface="Calibri"/>
            </a:endParaRPr>
          </a:p>
          <a:p>
            <a:pPr marL="171450" indent="-171450">
              <a:buFont typeface="Arial" panose="020B0604020202020204" pitchFamily="34" charset="0"/>
              <a:buChar char="•"/>
            </a:pPr>
            <a:r>
              <a:rPr lang="en-US" i="0" dirty="0"/>
              <a:t>Conduct a survey asking students to rate their knowledge after completing the webinar. The questions in the survey need to be directly aligned with your objectives. If short enough, you could do this at the end of your webinar. Otherwise, you can send a link to it in an email.</a:t>
            </a:r>
            <a:endParaRPr lang="en-US" i="0" dirty="0">
              <a:cs typeface="Calibri"/>
            </a:endParaRPr>
          </a:p>
          <a:p>
            <a:pPr marL="171450" indent="-171450">
              <a:buFont typeface="Arial" panose="020B0604020202020204" pitchFamily="34" charset="0"/>
              <a:buChar char="•"/>
            </a:pPr>
            <a:r>
              <a:rPr lang="en-US" i="0" dirty="0"/>
              <a:t>Make an optional assessment available after the webinar to test their knowledge. Provide motivation to complete it in some way such as offering a digital badge if they are successful.</a:t>
            </a:r>
            <a:endParaRPr lang="en-US" i="0" dirty="0">
              <a:cs typeface="Calibri"/>
            </a:endParaRPr>
          </a:p>
          <a:p>
            <a:endParaRPr lang="en-US" dirty="0"/>
          </a:p>
        </p:txBody>
      </p:sp>
      <p:sp>
        <p:nvSpPr>
          <p:cNvPr id="4" name="Slide Number Placeholder 3"/>
          <p:cNvSpPr>
            <a:spLocks noGrp="1"/>
          </p:cNvSpPr>
          <p:nvPr>
            <p:ph type="sldNum" sz="quarter" idx="5"/>
          </p:nvPr>
        </p:nvSpPr>
        <p:spPr/>
        <p:txBody>
          <a:bodyPr/>
          <a:lstStyle/>
          <a:p>
            <a:fld id="{2C9A1557-3077-4821-B5B0-872FD170B73F}" type="slidenum">
              <a:rPr lang="en-US" smtClean="0"/>
              <a:t>10</a:t>
            </a:fld>
            <a:endParaRPr lang="en-US"/>
          </a:p>
        </p:txBody>
      </p:sp>
    </p:spTree>
    <p:extLst>
      <p:ext uri="{BB962C8B-B14F-4D97-AF65-F5344CB8AC3E}">
        <p14:creationId xmlns:p14="http://schemas.microsoft.com/office/powerpoint/2010/main" val="7352569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9. ENHANCING RETENTION AND TRANSFER</a:t>
            </a:r>
          </a:p>
          <a:p>
            <a:endParaRPr lang="en-US" i="0" baseline="0" dirty="0"/>
          </a:p>
          <a:p>
            <a:r>
              <a:rPr lang="en-US" i="0" dirty="0"/>
              <a:t>Provide references and other resources to help your students retain what they learned and transfer it to their work environment.</a:t>
            </a:r>
            <a:endParaRPr lang="en-US" i="0" dirty="0">
              <a:cs typeface="Calibri"/>
            </a:endParaRPr>
          </a:p>
          <a:p>
            <a:endParaRPr lang="en-US" i="0" dirty="0">
              <a:cs typeface="Calibri"/>
            </a:endParaRPr>
          </a:p>
          <a:p>
            <a:r>
              <a:rPr lang="en-US" i="0" dirty="0"/>
              <a:t>Methods for enhancing retention and transfer include:</a:t>
            </a:r>
            <a:endParaRPr lang="en-US" i="0" dirty="0">
              <a:cs typeface="Calibri"/>
            </a:endParaRPr>
          </a:p>
          <a:p>
            <a:pPr marL="171450" indent="-171450">
              <a:buFont typeface="Arial" panose="020B0604020202020204" pitchFamily="34" charset="0"/>
              <a:buChar char="•"/>
            </a:pPr>
            <a:r>
              <a:rPr lang="en-US" i="0" dirty="0"/>
              <a:t>Summarize lesson content (Always do this)</a:t>
            </a:r>
            <a:endParaRPr lang="en-US" i="0" dirty="0">
              <a:cs typeface="Calibri"/>
            </a:endParaRPr>
          </a:p>
          <a:p>
            <a:pPr marL="171450" indent="-171450">
              <a:buFont typeface="Arial" panose="020B0604020202020204" pitchFamily="34" charset="0"/>
              <a:buChar char="•"/>
            </a:pPr>
            <a:r>
              <a:rPr lang="en-US" i="0" dirty="0"/>
              <a:t>Provide references they can use to further their study of the topic </a:t>
            </a:r>
            <a:endParaRPr lang="en-US" i="0" dirty="0">
              <a:cs typeface="Calibri"/>
            </a:endParaRPr>
          </a:p>
          <a:p>
            <a:pPr marL="171450" indent="-171450">
              <a:buFont typeface="Arial" panose="020B0604020202020204" pitchFamily="34" charset="0"/>
              <a:buChar char="•"/>
            </a:pPr>
            <a:r>
              <a:rPr lang="en-US" i="0" dirty="0"/>
              <a:t>Provide practice exercises with solutions they can complete afterwards</a:t>
            </a:r>
            <a:endParaRPr lang="en-US" i="0" dirty="0">
              <a:cs typeface="Calibri"/>
            </a:endParaRPr>
          </a:p>
          <a:p>
            <a:pPr marL="171450" indent="-171450">
              <a:buFont typeface="Arial" panose="020B0604020202020204" pitchFamily="34" charset="0"/>
              <a:buChar char="•"/>
            </a:pPr>
            <a:r>
              <a:rPr lang="en-US" i="0" dirty="0"/>
              <a:t>Offer post-webinar Q&amp;A to answer questions they may have after they have had a chance to apply what you taught</a:t>
            </a:r>
            <a:endParaRPr lang="en-US" i="0" dirty="0">
              <a:cs typeface="Calibri"/>
            </a:endParaRPr>
          </a:p>
          <a:p>
            <a:pPr marL="171450" indent="-171450">
              <a:buFont typeface="Arial" panose="020B0604020202020204" pitchFamily="34" charset="0"/>
              <a:buChar char="•"/>
            </a:pPr>
            <a:r>
              <a:rPr lang="en-US" i="0" dirty="0"/>
              <a:t>Provide a recording of the webinar</a:t>
            </a:r>
            <a:endParaRPr lang="en-US" i="0" dirty="0">
              <a:cs typeface="Calibri"/>
            </a:endParaRPr>
          </a:p>
          <a:p>
            <a:endParaRPr lang="en-US" dirty="0"/>
          </a:p>
        </p:txBody>
      </p:sp>
      <p:sp>
        <p:nvSpPr>
          <p:cNvPr id="4" name="Slide Number Placeholder 3"/>
          <p:cNvSpPr>
            <a:spLocks noGrp="1"/>
          </p:cNvSpPr>
          <p:nvPr>
            <p:ph type="sldNum" sz="quarter" idx="5"/>
          </p:nvPr>
        </p:nvSpPr>
        <p:spPr/>
        <p:txBody>
          <a:bodyPr/>
          <a:lstStyle/>
          <a:p>
            <a:fld id="{2C9A1557-3077-4821-B5B0-872FD170B73F}" type="slidenum">
              <a:rPr lang="en-US" smtClean="0"/>
              <a:t>11</a:t>
            </a:fld>
            <a:endParaRPr lang="en-US"/>
          </a:p>
        </p:txBody>
      </p:sp>
    </p:spTree>
    <p:extLst>
      <p:ext uri="{BB962C8B-B14F-4D97-AF65-F5344CB8AC3E}">
        <p14:creationId xmlns:p14="http://schemas.microsoft.com/office/powerpoint/2010/main" val="1472356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a:t>GAIN ATTENTION</a:t>
            </a:r>
          </a:p>
          <a:p>
            <a:endParaRPr lang="en-US" i="0" dirty="0"/>
          </a:p>
          <a:p>
            <a:r>
              <a:rPr lang="en-US" i="0" dirty="0"/>
              <a:t>Start the webinar with something to capture your participant's interest in what you are about to present.</a:t>
            </a:r>
            <a:endParaRPr lang="en-US" i="0" dirty="0">
              <a:cs typeface="Calibri"/>
            </a:endParaRPr>
          </a:p>
          <a:p>
            <a:endParaRPr lang="en-US" i="0" dirty="0">
              <a:cs typeface="Calibri"/>
            </a:endParaRPr>
          </a:p>
          <a:p>
            <a:r>
              <a:rPr lang="en-US" i="0" dirty="0"/>
              <a:t>Methods for gaining attention include:</a:t>
            </a:r>
            <a:endParaRPr lang="en-US" i="0" dirty="0">
              <a:cs typeface="Calibri"/>
            </a:endParaRPr>
          </a:p>
          <a:p>
            <a:pPr marL="171450" indent="-171450">
              <a:buFont typeface="Arial" panose="020B0604020202020204" pitchFamily="34" charset="0"/>
              <a:buChar char="•"/>
            </a:pPr>
            <a:r>
              <a:rPr lang="en-US" i="0" dirty="0"/>
              <a:t>Tell an interesting story that is relevant to the topic and audience.</a:t>
            </a:r>
            <a:br>
              <a:rPr lang="en-US" i="0" dirty="0">
                <a:cs typeface="+mn-lt"/>
              </a:rPr>
            </a:br>
            <a:r>
              <a:rPr lang="en-US" i="0" dirty="0"/>
              <a:t>Display and explain an image related to what they are about to learn.</a:t>
            </a:r>
            <a:endParaRPr lang="en-US" i="0" dirty="0">
              <a:cs typeface="Calibri"/>
            </a:endParaRPr>
          </a:p>
          <a:p>
            <a:pPr marL="171450" indent="-171450">
              <a:buFont typeface="Arial" panose="020B0604020202020204" pitchFamily="34" charset="0"/>
              <a:buChar char="•"/>
            </a:pPr>
            <a:r>
              <a:rPr lang="en-US" i="0" dirty="0"/>
              <a:t>Use an analogy to familiarize the audience with what they will learn and provoke their interest.</a:t>
            </a:r>
            <a:endParaRPr lang="en-US" i="0" dirty="0">
              <a:cs typeface="Calibri"/>
            </a:endParaRPr>
          </a:p>
          <a:p>
            <a:pPr marL="171450" indent="-171450">
              <a:buFont typeface="Arial" panose="020B0604020202020204" pitchFamily="34" charset="0"/>
              <a:buChar char="•"/>
            </a:pPr>
            <a:r>
              <a:rPr lang="en-US" i="0" dirty="0"/>
              <a:t>Give a demonstration showing what they can achieve from your instruction.</a:t>
            </a:r>
            <a:endParaRPr lang="en-US" i="0" dirty="0">
              <a:cs typeface="Calibri"/>
            </a:endParaRPr>
          </a:p>
          <a:p>
            <a:pPr marL="171450" indent="-171450">
              <a:buFont typeface="Arial" panose="020B0604020202020204" pitchFamily="34" charset="0"/>
              <a:buChar char="•"/>
            </a:pPr>
            <a:r>
              <a:rPr lang="en-US" i="0" dirty="0"/>
              <a:t>Ask a thought-provoking question.</a:t>
            </a:r>
            <a:endParaRPr lang="en-US" i="0" dirty="0">
              <a:cs typeface="Calibri"/>
            </a:endParaRPr>
          </a:p>
        </p:txBody>
      </p:sp>
      <p:sp>
        <p:nvSpPr>
          <p:cNvPr id="4" name="Slide Number Placeholder 3"/>
          <p:cNvSpPr>
            <a:spLocks noGrp="1"/>
          </p:cNvSpPr>
          <p:nvPr>
            <p:ph type="sldNum" sz="quarter" idx="5"/>
          </p:nvPr>
        </p:nvSpPr>
        <p:spPr/>
        <p:txBody>
          <a:bodyPr/>
          <a:lstStyle/>
          <a:p>
            <a:fld id="{2C9A1557-3077-4821-B5B0-872FD170B73F}" type="slidenum">
              <a:rPr lang="en-US" smtClean="0"/>
              <a:t>2</a:t>
            </a:fld>
            <a:endParaRPr lang="en-US"/>
          </a:p>
        </p:txBody>
      </p:sp>
    </p:spTree>
    <p:extLst>
      <p:ext uri="{BB962C8B-B14F-4D97-AF65-F5344CB8AC3E}">
        <p14:creationId xmlns:p14="http://schemas.microsoft.com/office/powerpoint/2010/main" val="5928919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INFORM LEARNERS OF THE OBJECTIVES</a:t>
            </a:r>
          </a:p>
          <a:p>
            <a:endParaRPr lang="en-US" dirty="0">
              <a:cs typeface="Calibri"/>
            </a:endParaRPr>
          </a:p>
          <a:p>
            <a:r>
              <a:rPr lang="en-US" dirty="0">
                <a:cs typeface="Calibri"/>
              </a:rPr>
              <a:t>Present the big picture of what you will be teaching during the webinar. </a:t>
            </a:r>
            <a:r>
              <a:rPr lang="en-US" dirty="0"/>
              <a:t>This will help students organize their thoughts by focusing them on the key elements of your instruction. It also helps them determine its relevance to their specific needs. If it is relevant, it will increase their interest in learning it.</a:t>
            </a:r>
            <a:endParaRPr lang="en-US" dirty="0">
              <a:cs typeface="Calibri"/>
            </a:endParaRPr>
          </a:p>
          <a:p>
            <a:endParaRPr lang="en-US" dirty="0">
              <a:cs typeface="Calibri"/>
            </a:endParaRPr>
          </a:p>
          <a:p>
            <a:r>
              <a:rPr lang="en-US" dirty="0"/>
              <a:t>Methods for informing learners of objectives include:</a:t>
            </a:r>
            <a:endParaRPr lang="en-US" dirty="0">
              <a:cs typeface="Calibri" panose="020F0502020204030204"/>
            </a:endParaRPr>
          </a:p>
          <a:p>
            <a:pPr marL="171450" indent="-171450">
              <a:buFont typeface="Arial" panose="020B0604020202020204" pitchFamily="34" charset="0"/>
              <a:buChar char="•"/>
            </a:pPr>
            <a:r>
              <a:rPr lang="en-US" dirty="0"/>
              <a:t>Provide an informal list of learning objectives describing what they will be able to do after completing the webinar</a:t>
            </a:r>
            <a:endParaRPr lang="en-US" dirty="0">
              <a:cs typeface="Calibri" panose="020F0502020204030204"/>
            </a:endParaRPr>
          </a:p>
          <a:p>
            <a:pPr marL="171450" indent="-171450">
              <a:buFont typeface="Arial" panose="020B0604020202020204" pitchFamily="34" charset="0"/>
              <a:buChar char="•"/>
            </a:pPr>
            <a:r>
              <a:rPr lang="en-US" dirty="0"/>
              <a:t>Pose a set of questions that will be answered by your instruction</a:t>
            </a:r>
            <a:endParaRPr lang="en-US" dirty="0">
              <a:cs typeface="Calibri" panose="020F0502020204030204"/>
            </a:endParaRPr>
          </a:p>
          <a:p>
            <a:pPr marL="171450" indent="-171450">
              <a:buFont typeface="Arial" panose="020B0604020202020204" pitchFamily="34" charset="0"/>
              <a:buChar char="•"/>
            </a:pPr>
            <a:r>
              <a:rPr lang="en-US" dirty="0"/>
              <a:t>Administer a pre-test assessing student knowledge before the instruction</a:t>
            </a:r>
            <a:endParaRPr lang="en-US" dirty="0">
              <a:cs typeface="Calibri"/>
            </a:endParaRPr>
          </a:p>
        </p:txBody>
      </p:sp>
      <p:sp>
        <p:nvSpPr>
          <p:cNvPr id="4" name="Slide Number Placeholder 3"/>
          <p:cNvSpPr>
            <a:spLocks noGrp="1"/>
          </p:cNvSpPr>
          <p:nvPr>
            <p:ph type="sldNum" sz="quarter" idx="5"/>
          </p:nvPr>
        </p:nvSpPr>
        <p:spPr/>
        <p:txBody>
          <a:bodyPr/>
          <a:lstStyle/>
          <a:p>
            <a:fld id="{2C9A1557-3077-4821-B5B0-872FD170B73F}" type="slidenum">
              <a:rPr lang="en-US" smtClean="0"/>
              <a:t>3</a:t>
            </a:fld>
            <a:endParaRPr lang="en-US"/>
          </a:p>
        </p:txBody>
      </p:sp>
    </p:spTree>
    <p:extLst>
      <p:ext uri="{BB962C8B-B14F-4D97-AF65-F5344CB8AC3E}">
        <p14:creationId xmlns:p14="http://schemas.microsoft.com/office/powerpoint/2010/main" val="30630142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STIMULATING RECALL OF PRIOR LEARNING</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This is useful for both student and teacher. As a teacher, it provides you with information about what students already know giving insight into what you might need to review before beginning your instruction. For a student, it gets them ready to receive the new information by connecting it with something they already know which </a:t>
            </a:r>
            <a:r>
              <a:rPr lang="en-US" i="0" dirty="0"/>
              <a:t>helps them to integrate it in their working memory.</a:t>
            </a:r>
          </a:p>
          <a:p>
            <a:endParaRPr lang="en-US" i="0" dirty="0"/>
          </a:p>
          <a:p>
            <a:pPr marL="171450" indent="-171450">
              <a:buFont typeface="Arial" panose="020B0604020202020204" pitchFamily="34" charset="0"/>
              <a:buChar char="•"/>
            </a:pPr>
            <a:r>
              <a:rPr lang="en-US" i="0" dirty="0"/>
              <a:t>Methods for stimulating recall of prior learning include:</a:t>
            </a:r>
            <a:endParaRPr lang="en-US" i="0" dirty="0">
              <a:cs typeface="Calibri"/>
            </a:endParaRPr>
          </a:p>
          <a:p>
            <a:pPr marL="171450" indent="-171450">
              <a:buFont typeface="Arial" panose="020B0604020202020204" pitchFamily="34" charset="0"/>
              <a:buChar char="•"/>
            </a:pPr>
            <a:r>
              <a:rPr lang="en-US" i="0" dirty="0"/>
              <a:t>Review prior material</a:t>
            </a:r>
            <a:endParaRPr lang="en-US" i="0" dirty="0">
              <a:cs typeface="Calibri"/>
            </a:endParaRPr>
          </a:p>
          <a:p>
            <a:pPr marL="171450" indent="-171450">
              <a:buFont typeface="Arial" panose="020B0604020202020204" pitchFamily="34" charset="0"/>
              <a:buChar char="•"/>
            </a:pPr>
            <a:r>
              <a:rPr lang="en-US" i="0" dirty="0"/>
              <a:t>Explain how what you are about to teach relates to previous instruction</a:t>
            </a:r>
            <a:endParaRPr lang="en-US" i="0" dirty="0">
              <a:cs typeface="Calibri"/>
            </a:endParaRPr>
          </a:p>
          <a:p>
            <a:pPr marL="171450" indent="-171450">
              <a:buFont typeface="Arial" panose="020B0604020202020204" pitchFamily="34" charset="0"/>
              <a:buChar char="•"/>
            </a:pPr>
            <a:r>
              <a:rPr lang="en-US" i="0" dirty="0"/>
              <a:t>Ask questions to elicit recall</a:t>
            </a:r>
            <a:endParaRPr lang="en-US" i="0" dirty="0">
              <a:cs typeface="Calibri"/>
            </a:endParaRPr>
          </a:p>
          <a:p>
            <a:endParaRPr lang="en-US" dirty="0"/>
          </a:p>
        </p:txBody>
      </p:sp>
      <p:sp>
        <p:nvSpPr>
          <p:cNvPr id="4" name="Slide Number Placeholder 3"/>
          <p:cNvSpPr>
            <a:spLocks noGrp="1"/>
          </p:cNvSpPr>
          <p:nvPr>
            <p:ph type="sldNum" sz="quarter" idx="5"/>
          </p:nvPr>
        </p:nvSpPr>
        <p:spPr/>
        <p:txBody>
          <a:bodyPr/>
          <a:lstStyle/>
          <a:p>
            <a:fld id="{2C9A1557-3077-4821-B5B0-872FD170B73F}" type="slidenum">
              <a:rPr lang="en-US" smtClean="0"/>
              <a:t>4</a:t>
            </a:fld>
            <a:endParaRPr lang="en-US"/>
          </a:p>
        </p:txBody>
      </p:sp>
    </p:spTree>
    <p:extLst>
      <p:ext uri="{BB962C8B-B14F-4D97-AF65-F5344CB8AC3E}">
        <p14:creationId xmlns:p14="http://schemas.microsoft.com/office/powerpoint/2010/main" val="42145952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a:cs typeface="Calibri"/>
              </a:rPr>
              <a:t>4. PRESENTING THE STIMULUS MATERIAL</a:t>
            </a:r>
          </a:p>
          <a:p>
            <a:endParaRPr lang="en-US" i="0" dirty="0">
              <a:cs typeface="Calibri"/>
            </a:endParaRPr>
          </a:p>
          <a:p>
            <a:r>
              <a:rPr lang="en-US" i="0" dirty="0">
                <a:cs typeface="Calibri"/>
              </a:rPr>
              <a:t>This is where you begin presenting your instructional content. You will repeat Events 4 – 7 for each of your learning objectives. If you have broken you objectives into smaller objectives, you may even repeat them again. The goal is to present the information and then use the other events to help learners process the information. It is a repetitive process - present information, guide learners in using it, ask them to perform it, and then give them feedback on their performance.</a:t>
            </a:r>
          </a:p>
          <a:p>
            <a:endParaRPr lang="en-US" i="0" dirty="0">
              <a:cs typeface="Calibri"/>
            </a:endParaRPr>
          </a:p>
          <a:p>
            <a:pPr marL="171450" indent="-171450">
              <a:buFont typeface="Arial" panose="020B0604020202020204" pitchFamily="34" charset="0"/>
              <a:buChar char="•"/>
            </a:pPr>
            <a:r>
              <a:rPr lang="en-US" i="0" dirty="0">
                <a:cs typeface="Calibri"/>
              </a:rPr>
              <a:t>Present the stimulus material</a:t>
            </a:r>
          </a:p>
          <a:p>
            <a:pPr marL="171450" indent="-171450">
              <a:buFont typeface="Arial" panose="020B0604020202020204" pitchFamily="34" charset="0"/>
              <a:buChar char="•"/>
            </a:pPr>
            <a:r>
              <a:rPr lang="en-US" i="0" dirty="0"/>
              <a:t>Demonstrations</a:t>
            </a:r>
            <a:endParaRPr lang="en-US" i="0" dirty="0">
              <a:cs typeface="Calibri"/>
            </a:endParaRPr>
          </a:p>
          <a:p>
            <a:pPr marL="171450" indent="-171450">
              <a:buFont typeface="Arial" panose="020B0604020202020204" pitchFamily="34" charset="0"/>
              <a:buChar char="•"/>
            </a:pPr>
            <a:r>
              <a:rPr lang="en-US" i="0" dirty="0"/>
              <a:t>Examples</a:t>
            </a:r>
            <a:endParaRPr lang="en-US" i="0" dirty="0">
              <a:cs typeface="Calibri"/>
            </a:endParaRPr>
          </a:p>
          <a:p>
            <a:pPr marL="171450" indent="-171450">
              <a:buFont typeface="Arial" panose="020B0604020202020204" pitchFamily="34" charset="0"/>
              <a:buChar char="•"/>
            </a:pPr>
            <a:r>
              <a:rPr lang="en-US" i="0" dirty="0"/>
              <a:t>Videos</a:t>
            </a:r>
            <a:endParaRPr lang="en-US" i="0" dirty="0">
              <a:cs typeface="Calibri"/>
            </a:endParaRPr>
          </a:p>
          <a:p>
            <a:pPr marL="171450" indent="-171450">
              <a:buFont typeface="Arial" panose="020B0604020202020204" pitchFamily="34" charset="0"/>
              <a:buChar char="•"/>
            </a:pPr>
            <a:r>
              <a:rPr lang="en-US" i="0" dirty="0"/>
              <a:t>Organizing and chunking information in meaningful ways</a:t>
            </a:r>
            <a:endParaRPr lang="en-US" i="0" dirty="0">
              <a:cs typeface="Calibri"/>
            </a:endParaRPr>
          </a:p>
          <a:p>
            <a:endParaRPr lang="en-US" dirty="0"/>
          </a:p>
        </p:txBody>
      </p:sp>
      <p:sp>
        <p:nvSpPr>
          <p:cNvPr id="4" name="Slide Number Placeholder 3"/>
          <p:cNvSpPr>
            <a:spLocks noGrp="1"/>
          </p:cNvSpPr>
          <p:nvPr>
            <p:ph type="sldNum" sz="quarter" idx="5"/>
          </p:nvPr>
        </p:nvSpPr>
        <p:spPr/>
        <p:txBody>
          <a:bodyPr/>
          <a:lstStyle/>
          <a:p>
            <a:fld id="{2C9A1557-3077-4821-B5B0-872FD170B73F}" type="slidenum">
              <a:rPr lang="en-US" smtClean="0"/>
              <a:t>5</a:t>
            </a:fld>
            <a:endParaRPr lang="en-US"/>
          </a:p>
        </p:txBody>
      </p:sp>
    </p:spTree>
    <p:extLst>
      <p:ext uri="{BB962C8B-B14F-4D97-AF65-F5344CB8AC3E}">
        <p14:creationId xmlns:p14="http://schemas.microsoft.com/office/powerpoint/2010/main" val="42830666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a:t>5. PROVIDING LEARNING GUIDANCE</a:t>
            </a:r>
          </a:p>
          <a:p>
            <a:endParaRPr lang="en-US" i="0" dirty="0"/>
          </a:p>
          <a:p>
            <a:r>
              <a:rPr lang="en-US" i="0" dirty="0"/>
              <a:t>For this event, providing learning guidance, you assist learners while they practice with the new information, but you don't do it for them. This step is similar to a GPS, it guides you on your journey, but it doesn't do the driving for you.</a:t>
            </a:r>
          </a:p>
          <a:p>
            <a:endParaRPr lang="en-US" i="0" dirty="0"/>
          </a:p>
          <a:p>
            <a:r>
              <a:rPr lang="en-US" i="0" dirty="0"/>
              <a:t>One important way to provide learning guidance during a webinar involves how you format and present new content.  One example is providing an outline at the beginning of the webinar and then revisiting it as you move through the content. Another is displaying your bullet points one at a time rather than all at once. These techniques give a structure to the content that makes it easier to understand and remember. </a:t>
            </a:r>
          </a:p>
          <a:p>
            <a:endParaRPr lang="en-US" i="0" dirty="0"/>
          </a:p>
          <a:p>
            <a:r>
              <a:rPr lang="en-US" i="0" dirty="0"/>
              <a:t>Methods for providing learning guidance include:</a:t>
            </a:r>
            <a:endParaRPr lang="en-US" i="0" dirty="0">
              <a:cs typeface="Calibri"/>
            </a:endParaRPr>
          </a:p>
          <a:p>
            <a:pPr marL="171450" indent="-171450">
              <a:buFont typeface="Arial" panose="020B0604020202020204" pitchFamily="34" charset="0"/>
              <a:buChar char="•"/>
            </a:pPr>
            <a:r>
              <a:rPr lang="en-US" i="0" dirty="0"/>
              <a:t>Show worked examples</a:t>
            </a:r>
            <a:endParaRPr lang="en-US" i="0" dirty="0">
              <a:cs typeface="Calibri"/>
            </a:endParaRPr>
          </a:p>
          <a:p>
            <a:pPr marL="171450" indent="-171450">
              <a:buFont typeface="Arial" panose="020B0604020202020204" pitchFamily="34" charset="0"/>
              <a:buChar char="•"/>
            </a:pPr>
            <a:r>
              <a:rPr lang="en-US" i="0" dirty="0"/>
              <a:t>Conduct short hands-on exercises and provide step-by-step instructions</a:t>
            </a:r>
            <a:endParaRPr lang="en-US" i="0" dirty="0">
              <a:cs typeface="Calibri"/>
            </a:endParaRPr>
          </a:p>
          <a:p>
            <a:pPr marL="171450" indent="-171450">
              <a:buFont typeface="Arial" panose="020B0604020202020204" pitchFamily="34" charset="0"/>
              <a:buChar char="•"/>
            </a:pPr>
            <a:r>
              <a:rPr lang="en-US" i="0" dirty="0"/>
              <a:t>Ask a question and give hints leading to the answer (this is a good use of polls and surveys)</a:t>
            </a:r>
            <a:endParaRPr lang="en-US" i="0" dirty="0">
              <a:cs typeface="Calibri"/>
            </a:endParaRPr>
          </a:p>
          <a:p>
            <a:endParaRPr lang="en-US" dirty="0"/>
          </a:p>
        </p:txBody>
      </p:sp>
      <p:sp>
        <p:nvSpPr>
          <p:cNvPr id="4" name="Slide Number Placeholder 3"/>
          <p:cNvSpPr>
            <a:spLocks noGrp="1"/>
          </p:cNvSpPr>
          <p:nvPr>
            <p:ph type="sldNum" sz="quarter" idx="5"/>
          </p:nvPr>
        </p:nvSpPr>
        <p:spPr/>
        <p:txBody>
          <a:bodyPr/>
          <a:lstStyle/>
          <a:p>
            <a:fld id="{2C9A1557-3077-4821-B5B0-872FD170B73F}" type="slidenum">
              <a:rPr lang="en-US" smtClean="0"/>
              <a:t>6</a:t>
            </a:fld>
            <a:endParaRPr lang="en-US"/>
          </a:p>
        </p:txBody>
      </p:sp>
    </p:spTree>
    <p:extLst>
      <p:ext uri="{BB962C8B-B14F-4D97-AF65-F5344CB8AC3E}">
        <p14:creationId xmlns:p14="http://schemas.microsoft.com/office/powerpoint/2010/main" val="27738346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a:t>6. ELICITING THE PERFORMANCE (PRACTICE)</a:t>
            </a:r>
          </a:p>
          <a:p>
            <a:endParaRPr lang="en-US" i="0" dirty="0"/>
          </a:p>
          <a:p>
            <a:r>
              <a:rPr lang="en-US" i="0" dirty="0"/>
              <a:t>For this event, eliciting the performance, you give students practice activities to perform on their own. Like providing learning guidance, this event is not always feasible given the short duration of a webinar.</a:t>
            </a:r>
          </a:p>
          <a:p>
            <a:endParaRPr lang="en-US" i="0" dirty="0"/>
          </a:p>
          <a:p>
            <a:r>
              <a:rPr lang="en-US" i="0" dirty="0"/>
              <a:t>However, there are short activities you can do to let participants practice their newly acquired knowledge. These activities typically fall in the Remember and Understand categories of Bloom's taxonomy. These are ideally suited to the use of interactive webinar tools.</a:t>
            </a:r>
          </a:p>
          <a:p>
            <a:endParaRPr lang="en-US" i="0" dirty="0"/>
          </a:p>
          <a:p>
            <a:r>
              <a:rPr lang="en-US" i="0" dirty="0"/>
              <a:t>Methods for eliciting the performance include:</a:t>
            </a:r>
            <a:endParaRPr lang="en-US" i="0" dirty="0">
              <a:cs typeface="Calibri"/>
            </a:endParaRPr>
          </a:p>
          <a:p>
            <a:pPr marL="171450" indent="-171450">
              <a:buFont typeface="Arial" panose="020B0604020202020204" pitchFamily="34" charset="0"/>
              <a:buChar char="•"/>
            </a:pPr>
            <a:r>
              <a:rPr lang="en-US" i="0" dirty="0"/>
              <a:t>Ask a question (using poll or chat) to check understanding of presented content.</a:t>
            </a:r>
            <a:endParaRPr lang="en-US" i="0" dirty="0">
              <a:cs typeface="Calibri"/>
            </a:endParaRPr>
          </a:p>
          <a:p>
            <a:pPr marL="171450" indent="-171450">
              <a:buFont typeface="Arial" panose="020B0604020202020204" pitchFamily="34" charset="0"/>
              <a:buChar char="•"/>
            </a:pPr>
            <a:r>
              <a:rPr lang="en-US" i="0" dirty="0"/>
              <a:t>Conduct a short hands-on activity and ask students to use the hand-raising emoticon when they have successfully completed it.</a:t>
            </a:r>
            <a:endParaRPr lang="en-US" i="0" dirty="0">
              <a:cs typeface="Calibri"/>
            </a:endParaRPr>
          </a:p>
          <a:p>
            <a:endParaRPr lang="en-US" dirty="0"/>
          </a:p>
        </p:txBody>
      </p:sp>
      <p:sp>
        <p:nvSpPr>
          <p:cNvPr id="4" name="Slide Number Placeholder 3"/>
          <p:cNvSpPr>
            <a:spLocks noGrp="1"/>
          </p:cNvSpPr>
          <p:nvPr>
            <p:ph type="sldNum" sz="quarter" idx="5"/>
          </p:nvPr>
        </p:nvSpPr>
        <p:spPr/>
        <p:txBody>
          <a:bodyPr/>
          <a:lstStyle/>
          <a:p>
            <a:fld id="{2C9A1557-3077-4821-B5B0-872FD170B73F}" type="slidenum">
              <a:rPr lang="en-US" smtClean="0"/>
              <a:t>7</a:t>
            </a:fld>
            <a:endParaRPr lang="en-US"/>
          </a:p>
        </p:txBody>
      </p:sp>
    </p:spTree>
    <p:extLst>
      <p:ext uri="{BB962C8B-B14F-4D97-AF65-F5344CB8AC3E}">
        <p14:creationId xmlns:p14="http://schemas.microsoft.com/office/powerpoint/2010/main" val="24728053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a:t>7. PROVIDING FEEDBACK</a:t>
            </a:r>
          </a:p>
          <a:p>
            <a:endParaRPr lang="en-US" i="0" dirty="0"/>
          </a:p>
          <a:p>
            <a:r>
              <a:rPr lang="en-US" sz="1200" b="0" i="0" kern="1200" dirty="0">
                <a:solidFill>
                  <a:schemeClr val="tx1"/>
                </a:solidFill>
                <a:effectLst/>
                <a:latin typeface="+mn-lt"/>
                <a:ea typeface="+mn-ea"/>
                <a:cs typeface="+mn-cs"/>
              </a:rPr>
              <a:t>Providing feedback to students after they have completed a practice exercise (Event 6) can enhance their performance.  You can't typically provide individual feedback during a webinar, but you can give general feedback to address anticipated errors and explain the correct response.</a:t>
            </a:r>
          </a:p>
          <a:p>
            <a:endParaRPr lang="en-US" i="0" dirty="0"/>
          </a:p>
          <a:p>
            <a:r>
              <a:rPr lang="en-US" i="0" dirty="0"/>
              <a:t>Methods for providing feedback include:</a:t>
            </a:r>
            <a:endParaRPr lang="en-US" i="0" dirty="0">
              <a:cs typeface="Calibri"/>
            </a:endParaRPr>
          </a:p>
          <a:p>
            <a:pPr marL="171450" indent="-171450">
              <a:buFont typeface="Arial" panose="020B0604020202020204" pitchFamily="34" charset="0"/>
              <a:buChar char="•"/>
            </a:pPr>
            <a:r>
              <a:rPr lang="en-US" i="0" dirty="0"/>
              <a:t>Demonstrate the correct solution.</a:t>
            </a:r>
            <a:endParaRPr lang="en-US" i="0" dirty="0">
              <a:cs typeface="Calibri"/>
            </a:endParaRPr>
          </a:p>
          <a:p>
            <a:pPr marL="171450" indent="-171450">
              <a:buFont typeface="Arial" panose="020B0604020202020204" pitchFamily="34" charset="0"/>
              <a:buChar char="•"/>
            </a:pPr>
            <a:r>
              <a:rPr lang="en-US" i="0" dirty="0"/>
              <a:t>Conduct a Q&amp;A session to address problems participants may have had while completing the exercise.</a:t>
            </a:r>
            <a:endParaRPr lang="en-US" i="0" dirty="0">
              <a:cs typeface="Calibri"/>
            </a:endParaRPr>
          </a:p>
          <a:p>
            <a:pPr marL="171450" indent="-171450">
              <a:buFont typeface="Arial" panose="020B0604020202020204" pitchFamily="34" charset="0"/>
              <a:buChar char="•"/>
            </a:pPr>
            <a:r>
              <a:rPr lang="en-US" i="0" dirty="0"/>
              <a:t>Provide a link to document describing the correct solution.</a:t>
            </a:r>
            <a:endParaRPr lang="en-US" i="0" dirty="0">
              <a:cs typeface="Calibri"/>
            </a:endParaRPr>
          </a:p>
          <a:p>
            <a:endParaRPr lang="en-US" dirty="0"/>
          </a:p>
        </p:txBody>
      </p:sp>
      <p:sp>
        <p:nvSpPr>
          <p:cNvPr id="4" name="Slide Number Placeholder 3"/>
          <p:cNvSpPr>
            <a:spLocks noGrp="1"/>
          </p:cNvSpPr>
          <p:nvPr>
            <p:ph type="sldNum" sz="quarter" idx="5"/>
          </p:nvPr>
        </p:nvSpPr>
        <p:spPr/>
        <p:txBody>
          <a:bodyPr/>
          <a:lstStyle/>
          <a:p>
            <a:fld id="{2C9A1557-3077-4821-B5B0-872FD170B73F}" type="slidenum">
              <a:rPr lang="en-US" smtClean="0"/>
              <a:t>8</a:t>
            </a:fld>
            <a:endParaRPr lang="en-US"/>
          </a:p>
        </p:txBody>
      </p:sp>
    </p:spTree>
    <p:extLst>
      <p:ext uri="{BB962C8B-B14F-4D97-AF65-F5344CB8AC3E}">
        <p14:creationId xmlns:p14="http://schemas.microsoft.com/office/powerpoint/2010/main" val="33651762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Repeat Events 4 – 7 for each learning objective or cluster of objectives in your  instructional strategy.</a:t>
            </a:r>
          </a:p>
        </p:txBody>
      </p:sp>
      <p:sp>
        <p:nvSpPr>
          <p:cNvPr id="4" name="Slide Number Placeholder 3"/>
          <p:cNvSpPr>
            <a:spLocks noGrp="1"/>
          </p:cNvSpPr>
          <p:nvPr>
            <p:ph type="sldNum" sz="quarter" idx="5"/>
          </p:nvPr>
        </p:nvSpPr>
        <p:spPr/>
        <p:txBody>
          <a:bodyPr/>
          <a:lstStyle/>
          <a:p>
            <a:fld id="{2C9A1557-3077-4821-B5B0-872FD170B73F}" type="slidenum">
              <a:rPr lang="en-US" smtClean="0"/>
              <a:t>9</a:t>
            </a:fld>
            <a:endParaRPr lang="en-US"/>
          </a:p>
        </p:txBody>
      </p:sp>
    </p:spTree>
    <p:extLst>
      <p:ext uri="{BB962C8B-B14F-4D97-AF65-F5344CB8AC3E}">
        <p14:creationId xmlns:p14="http://schemas.microsoft.com/office/powerpoint/2010/main" val="3962122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4136D-FB61-4AD7-964D-CC0EC0B8229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B763A86-5B97-446B-9A97-61DB8CC2EB9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19B3247-0BCD-4F10-B345-6A6C9478AEF2}"/>
              </a:ext>
            </a:extLst>
          </p:cNvPr>
          <p:cNvSpPr>
            <a:spLocks noGrp="1"/>
          </p:cNvSpPr>
          <p:nvPr>
            <p:ph type="dt" sz="half" idx="10"/>
          </p:nvPr>
        </p:nvSpPr>
        <p:spPr/>
        <p:txBody>
          <a:bodyPr/>
          <a:lstStyle/>
          <a:p>
            <a:fld id="{F51FA2C2-D3B2-4A07-9141-386463DC3C63}" type="datetimeFigureOut">
              <a:rPr lang="en-US" smtClean="0"/>
              <a:t>4/20/2019</a:t>
            </a:fld>
            <a:endParaRPr lang="en-US"/>
          </a:p>
        </p:txBody>
      </p:sp>
      <p:sp>
        <p:nvSpPr>
          <p:cNvPr id="5" name="Footer Placeholder 4">
            <a:extLst>
              <a:ext uri="{FF2B5EF4-FFF2-40B4-BE49-F238E27FC236}">
                <a16:creationId xmlns:a16="http://schemas.microsoft.com/office/drawing/2014/main" id="{B1B16C31-7E25-46DE-B094-76799BD613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30E9E4-D701-42F5-8051-F7935C7CF85E}"/>
              </a:ext>
            </a:extLst>
          </p:cNvPr>
          <p:cNvSpPr>
            <a:spLocks noGrp="1"/>
          </p:cNvSpPr>
          <p:nvPr>
            <p:ph type="sldNum" sz="quarter" idx="12"/>
          </p:nvPr>
        </p:nvSpPr>
        <p:spPr/>
        <p:txBody>
          <a:bodyPr/>
          <a:lstStyle/>
          <a:p>
            <a:fld id="{B283A090-7D39-4536-B077-6D225DE26F0B}" type="slidenum">
              <a:rPr lang="en-US" smtClean="0"/>
              <a:t>‹#›</a:t>
            </a:fld>
            <a:endParaRPr lang="en-US"/>
          </a:p>
        </p:txBody>
      </p:sp>
    </p:spTree>
    <p:extLst>
      <p:ext uri="{BB962C8B-B14F-4D97-AF65-F5344CB8AC3E}">
        <p14:creationId xmlns:p14="http://schemas.microsoft.com/office/powerpoint/2010/main" val="135638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4DE9B-7D8E-407A-BDA3-0834315EFE2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B52D545-D640-4AD9-B853-D173B8C75F1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E2FC7D-4C8F-44AE-897E-7A14C0F2FF50}"/>
              </a:ext>
            </a:extLst>
          </p:cNvPr>
          <p:cNvSpPr>
            <a:spLocks noGrp="1"/>
          </p:cNvSpPr>
          <p:nvPr>
            <p:ph type="dt" sz="half" idx="10"/>
          </p:nvPr>
        </p:nvSpPr>
        <p:spPr/>
        <p:txBody>
          <a:bodyPr/>
          <a:lstStyle/>
          <a:p>
            <a:fld id="{F51FA2C2-D3B2-4A07-9141-386463DC3C63}" type="datetimeFigureOut">
              <a:rPr lang="en-US" smtClean="0"/>
              <a:t>4/20/2019</a:t>
            </a:fld>
            <a:endParaRPr lang="en-US"/>
          </a:p>
        </p:txBody>
      </p:sp>
      <p:sp>
        <p:nvSpPr>
          <p:cNvPr id="5" name="Footer Placeholder 4">
            <a:extLst>
              <a:ext uri="{FF2B5EF4-FFF2-40B4-BE49-F238E27FC236}">
                <a16:creationId xmlns:a16="http://schemas.microsoft.com/office/drawing/2014/main" id="{E3C2ABB3-A5B9-4B4E-8807-288184382D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C2AD2B-CFD6-4E3E-A0B7-3B82AC087517}"/>
              </a:ext>
            </a:extLst>
          </p:cNvPr>
          <p:cNvSpPr>
            <a:spLocks noGrp="1"/>
          </p:cNvSpPr>
          <p:nvPr>
            <p:ph type="sldNum" sz="quarter" idx="12"/>
          </p:nvPr>
        </p:nvSpPr>
        <p:spPr/>
        <p:txBody>
          <a:bodyPr/>
          <a:lstStyle/>
          <a:p>
            <a:fld id="{B283A090-7D39-4536-B077-6D225DE26F0B}" type="slidenum">
              <a:rPr lang="en-US" smtClean="0"/>
              <a:t>‹#›</a:t>
            </a:fld>
            <a:endParaRPr lang="en-US"/>
          </a:p>
        </p:txBody>
      </p:sp>
    </p:spTree>
    <p:extLst>
      <p:ext uri="{BB962C8B-B14F-4D97-AF65-F5344CB8AC3E}">
        <p14:creationId xmlns:p14="http://schemas.microsoft.com/office/powerpoint/2010/main" val="3400789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4DA9908-114D-49C5-A5C5-00FA914F696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9737258-7092-4FE6-9100-90AEDAF1257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AC2BBC-0FE0-4B04-9DEA-783A3F75031A}"/>
              </a:ext>
            </a:extLst>
          </p:cNvPr>
          <p:cNvSpPr>
            <a:spLocks noGrp="1"/>
          </p:cNvSpPr>
          <p:nvPr>
            <p:ph type="dt" sz="half" idx="10"/>
          </p:nvPr>
        </p:nvSpPr>
        <p:spPr/>
        <p:txBody>
          <a:bodyPr/>
          <a:lstStyle/>
          <a:p>
            <a:fld id="{F51FA2C2-D3B2-4A07-9141-386463DC3C63}" type="datetimeFigureOut">
              <a:rPr lang="en-US" smtClean="0"/>
              <a:t>4/20/2019</a:t>
            </a:fld>
            <a:endParaRPr lang="en-US"/>
          </a:p>
        </p:txBody>
      </p:sp>
      <p:sp>
        <p:nvSpPr>
          <p:cNvPr id="5" name="Footer Placeholder 4">
            <a:extLst>
              <a:ext uri="{FF2B5EF4-FFF2-40B4-BE49-F238E27FC236}">
                <a16:creationId xmlns:a16="http://schemas.microsoft.com/office/drawing/2014/main" id="{083AB548-2F99-4632-AA23-915BD52348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BEE1DE-4FBA-472A-9C23-2DC1B6E7CF37}"/>
              </a:ext>
            </a:extLst>
          </p:cNvPr>
          <p:cNvSpPr>
            <a:spLocks noGrp="1"/>
          </p:cNvSpPr>
          <p:nvPr>
            <p:ph type="sldNum" sz="quarter" idx="12"/>
          </p:nvPr>
        </p:nvSpPr>
        <p:spPr/>
        <p:txBody>
          <a:bodyPr/>
          <a:lstStyle/>
          <a:p>
            <a:fld id="{B283A090-7D39-4536-B077-6D225DE26F0B}" type="slidenum">
              <a:rPr lang="en-US" smtClean="0"/>
              <a:t>‹#›</a:t>
            </a:fld>
            <a:endParaRPr lang="en-US"/>
          </a:p>
        </p:txBody>
      </p:sp>
    </p:spTree>
    <p:extLst>
      <p:ext uri="{BB962C8B-B14F-4D97-AF65-F5344CB8AC3E}">
        <p14:creationId xmlns:p14="http://schemas.microsoft.com/office/powerpoint/2010/main" val="68010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7CF68-0571-4851-83E8-5B2BD02A83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657CF27-E562-4A22-A6B5-56189C3A44F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205DCD-33B3-4DA6-B6A2-44B95BA445A0}"/>
              </a:ext>
            </a:extLst>
          </p:cNvPr>
          <p:cNvSpPr>
            <a:spLocks noGrp="1"/>
          </p:cNvSpPr>
          <p:nvPr>
            <p:ph type="dt" sz="half" idx="10"/>
          </p:nvPr>
        </p:nvSpPr>
        <p:spPr/>
        <p:txBody>
          <a:bodyPr/>
          <a:lstStyle/>
          <a:p>
            <a:fld id="{F51FA2C2-D3B2-4A07-9141-386463DC3C63}" type="datetimeFigureOut">
              <a:rPr lang="en-US" smtClean="0"/>
              <a:t>4/20/2019</a:t>
            </a:fld>
            <a:endParaRPr lang="en-US"/>
          </a:p>
        </p:txBody>
      </p:sp>
      <p:sp>
        <p:nvSpPr>
          <p:cNvPr id="5" name="Footer Placeholder 4">
            <a:extLst>
              <a:ext uri="{FF2B5EF4-FFF2-40B4-BE49-F238E27FC236}">
                <a16:creationId xmlns:a16="http://schemas.microsoft.com/office/drawing/2014/main" id="{333C9351-0F5C-44F6-84BC-BFA6A3542F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3CD665-31F2-449F-BD61-EBE3156737FE}"/>
              </a:ext>
            </a:extLst>
          </p:cNvPr>
          <p:cNvSpPr>
            <a:spLocks noGrp="1"/>
          </p:cNvSpPr>
          <p:nvPr>
            <p:ph type="sldNum" sz="quarter" idx="12"/>
          </p:nvPr>
        </p:nvSpPr>
        <p:spPr/>
        <p:txBody>
          <a:bodyPr/>
          <a:lstStyle/>
          <a:p>
            <a:fld id="{B283A090-7D39-4536-B077-6D225DE26F0B}" type="slidenum">
              <a:rPr lang="en-US" smtClean="0"/>
              <a:t>‹#›</a:t>
            </a:fld>
            <a:endParaRPr lang="en-US"/>
          </a:p>
        </p:txBody>
      </p:sp>
    </p:spTree>
    <p:extLst>
      <p:ext uri="{BB962C8B-B14F-4D97-AF65-F5344CB8AC3E}">
        <p14:creationId xmlns:p14="http://schemas.microsoft.com/office/powerpoint/2010/main" val="714222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9E41B-EBD0-4D48-A2B4-5D0CF982E28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9384C86-0D8B-4D3F-9729-88D7F45A193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D9F7380-B5B8-4F31-95DE-DEB6EE831CDE}"/>
              </a:ext>
            </a:extLst>
          </p:cNvPr>
          <p:cNvSpPr>
            <a:spLocks noGrp="1"/>
          </p:cNvSpPr>
          <p:nvPr>
            <p:ph type="dt" sz="half" idx="10"/>
          </p:nvPr>
        </p:nvSpPr>
        <p:spPr/>
        <p:txBody>
          <a:bodyPr/>
          <a:lstStyle/>
          <a:p>
            <a:fld id="{F51FA2C2-D3B2-4A07-9141-386463DC3C63}" type="datetimeFigureOut">
              <a:rPr lang="en-US" smtClean="0"/>
              <a:t>4/20/2019</a:t>
            </a:fld>
            <a:endParaRPr lang="en-US"/>
          </a:p>
        </p:txBody>
      </p:sp>
      <p:sp>
        <p:nvSpPr>
          <p:cNvPr id="5" name="Footer Placeholder 4">
            <a:extLst>
              <a:ext uri="{FF2B5EF4-FFF2-40B4-BE49-F238E27FC236}">
                <a16:creationId xmlns:a16="http://schemas.microsoft.com/office/drawing/2014/main" id="{99C8EBE1-87DD-4AE4-9FD1-9DBC905475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CA10B7-FA6C-441C-952C-2131A5061B33}"/>
              </a:ext>
            </a:extLst>
          </p:cNvPr>
          <p:cNvSpPr>
            <a:spLocks noGrp="1"/>
          </p:cNvSpPr>
          <p:nvPr>
            <p:ph type="sldNum" sz="quarter" idx="12"/>
          </p:nvPr>
        </p:nvSpPr>
        <p:spPr/>
        <p:txBody>
          <a:bodyPr/>
          <a:lstStyle/>
          <a:p>
            <a:fld id="{B283A090-7D39-4536-B077-6D225DE26F0B}" type="slidenum">
              <a:rPr lang="en-US" smtClean="0"/>
              <a:t>‹#›</a:t>
            </a:fld>
            <a:endParaRPr lang="en-US"/>
          </a:p>
        </p:txBody>
      </p:sp>
    </p:spTree>
    <p:extLst>
      <p:ext uri="{BB962C8B-B14F-4D97-AF65-F5344CB8AC3E}">
        <p14:creationId xmlns:p14="http://schemas.microsoft.com/office/powerpoint/2010/main" val="1695089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AC754-CF6D-4821-BC1B-348B1B403F7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41EFF5-23C8-4460-B5D4-E807724C313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59FF942-C96D-496C-88C3-115AC158FE9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C4F43B1-CB00-40AB-B198-340A1F9D0061}"/>
              </a:ext>
            </a:extLst>
          </p:cNvPr>
          <p:cNvSpPr>
            <a:spLocks noGrp="1"/>
          </p:cNvSpPr>
          <p:nvPr>
            <p:ph type="dt" sz="half" idx="10"/>
          </p:nvPr>
        </p:nvSpPr>
        <p:spPr/>
        <p:txBody>
          <a:bodyPr/>
          <a:lstStyle/>
          <a:p>
            <a:fld id="{F51FA2C2-D3B2-4A07-9141-386463DC3C63}" type="datetimeFigureOut">
              <a:rPr lang="en-US" smtClean="0"/>
              <a:t>4/20/2019</a:t>
            </a:fld>
            <a:endParaRPr lang="en-US"/>
          </a:p>
        </p:txBody>
      </p:sp>
      <p:sp>
        <p:nvSpPr>
          <p:cNvPr id="6" name="Footer Placeholder 5">
            <a:extLst>
              <a:ext uri="{FF2B5EF4-FFF2-40B4-BE49-F238E27FC236}">
                <a16:creationId xmlns:a16="http://schemas.microsoft.com/office/drawing/2014/main" id="{FC1D618F-A5E8-4DED-A078-B08EABD78B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5EA68C-0EFB-4314-9999-5742642E869B}"/>
              </a:ext>
            </a:extLst>
          </p:cNvPr>
          <p:cNvSpPr>
            <a:spLocks noGrp="1"/>
          </p:cNvSpPr>
          <p:nvPr>
            <p:ph type="sldNum" sz="quarter" idx="12"/>
          </p:nvPr>
        </p:nvSpPr>
        <p:spPr/>
        <p:txBody>
          <a:bodyPr/>
          <a:lstStyle/>
          <a:p>
            <a:fld id="{B283A090-7D39-4536-B077-6D225DE26F0B}" type="slidenum">
              <a:rPr lang="en-US" smtClean="0"/>
              <a:t>‹#›</a:t>
            </a:fld>
            <a:endParaRPr lang="en-US"/>
          </a:p>
        </p:txBody>
      </p:sp>
    </p:spTree>
    <p:extLst>
      <p:ext uri="{BB962C8B-B14F-4D97-AF65-F5344CB8AC3E}">
        <p14:creationId xmlns:p14="http://schemas.microsoft.com/office/powerpoint/2010/main" val="1094895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4E965-0489-474B-93CC-8C2EA8A040A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5809E81-32CD-4432-B732-002930F735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3926D5B-C6B4-493B-B1CE-E9BA56AAD84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249F144-D2DC-45DF-93ED-49C18EC0E9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6ACB92F-7394-434F-90E2-D6F014B54E9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424B158-829E-4D5E-A40C-6592ECDD60CA}"/>
              </a:ext>
            </a:extLst>
          </p:cNvPr>
          <p:cNvSpPr>
            <a:spLocks noGrp="1"/>
          </p:cNvSpPr>
          <p:nvPr>
            <p:ph type="dt" sz="half" idx="10"/>
          </p:nvPr>
        </p:nvSpPr>
        <p:spPr/>
        <p:txBody>
          <a:bodyPr/>
          <a:lstStyle/>
          <a:p>
            <a:fld id="{F51FA2C2-D3B2-4A07-9141-386463DC3C63}" type="datetimeFigureOut">
              <a:rPr lang="en-US" smtClean="0"/>
              <a:t>4/20/2019</a:t>
            </a:fld>
            <a:endParaRPr lang="en-US"/>
          </a:p>
        </p:txBody>
      </p:sp>
      <p:sp>
        <p:nvSpPr>
          <p:cNvPr id="8" name="Footer Placeholder 7">
            <a:extLst>
              <a:ext uri="{FF2B5EF4-FFF2-40B4-BE49-F238E27FC236}">
                <a16:creationId xmlns:a16="http://schemas.microsoft.com/office/drawing/2014/main" id="{5FDACB51-8238-4310-849E-F5F71B2F2BC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76D13E5-1F96-4815-9971-E37FB1BFA2D3}"/>
              </a:ext>
            </a:extLst>
          </p:cNvPr>
          <p:cNvSpPr>
            <a:spLocks noGrp="1"/>
          </p:cNvSpPr>
          <p:nvPr>
            <p:ph type="sldNum" sz="quarter" idx="12"/>
          </p:nvPr>
        </p:nvSpPr>
        <p:spPr/>
        <p:txBody>
          <a:bodyPr/>
          <a:lstStyle/>
          <a:p>
            <a:fld id="{B283A090-7D39-4536-B077-6D225DE26F0B}" type="slidenum">
              <a:rPr lang="en-US" smtClean="0"/>
              <a:t>‹#›</a:t>
            </a:fld>
            <a:endParaRPr lang="en-US"/>
          </a:p>
        </p:txBody>
      </p:sp>
    </p:spTree>
    <p:extLst>
      <p:ext uri="{BB962C8B-B14F-4D97-AF65-F5344CB8AC3E}">
        <p14:creationId xmlns:p14="http://schemas.microsoft.com/office/powerpoint/2010/main" val="2697013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C47B0-0739-48CA-AD9A-471A377C90C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E0BFFEF-F7D4-4A24-A7FD-6A2015A26690}"/>
              </a:ext>
            </a:extLst>
          </p:cNvPr>
          <p:cNvSpPr>
            <a:spLocks noGrp="1"/>
          </p:cNvSpPr>
          <p:nvPr>
            <p:ph type="dt" sz="half" idx="10"/>
          </p:nvPr>
        </p:nvSpPr>
        <p:spPr/>
        <p:txBody>
          <a:bodyPr/>
          <a:lstStyle/>
          <a:p>
            <a:fld id="{F51FA2C2-D3B2-4A07-9141-386463DC3C63}" type="datetimeFigureOut">
              <a:rPr lang="en-US" smtClean="0"/>
              <a:t>4/20/2019</a:t>
            </a:fld>
            <a:endParaRPr lang="en-US"/>
          </a:p>
        </p:txBody>
      </p:sp>
      <p:sp>
        <p:nvSpPr>
          <p:cNvPr id="4" name="Footer Placeholder 3">
            <a:extLst>
              <a:ext uri="{FF2B5EF4-FFF2-40B4-BE49-F238E27FC236}">
                <a16:creationId xmlns:a16="http://schemas.microsoft.com/office/drawing/2014/main" id="{0001F63B-60DB-4377-815B-687B66F95BD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6BE4A0B-2E4F-4EB5-A039-22F5AE11BDC0}"/>
              </a:ext>
            </a:extLst>
          </p:cNvPr>
          <p:cNvSpPr>
            <a:spLocks noGrp="1"/>
          </p:cNvSpPr>
          <p:nvPr>
            <p:ph type="sldNum" sz="quarter" idx="12"/>
          </p:nvPr>
        </p:nvSpPr>
        <p:spPr/>
        <p:txBody>
          <a:bodyPr/>
          <a:lstStyle/>
          <a:p>
            <a:fld id="{B283A090-7D39-4536-B077-6D225DE26F0B}" type="slidenum">
              <a:rPr lang="en-US" smtClean="0"/>
              <a:t>‹#›</a:t>
            </a:fld>
            <a:endParaRPr lang="en-US"/>
          </a:p>
        </p:txBody>
      </p:sp>
    </p:spTree>
    <p:extLst>
      <p:ext uri="{BB962C8B-B14F-4D97-AF65-F5344CB8AC3E}">
        <p14:creationId xmlns:p14="http://schemas.microsoft.com/office/powerpoint/2010/main" val="3875828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370AC4-CF37-4D11-AD17-5CCBF5B9FF87}"/>
              </a:ext>
            </a:extLst>
          </p:cNvPr>
          <p:cNvSpPr>
            <a:spLocks noGrp="1"/>
          </p:cNvSpPr>
          <p:nvPr>
            <p:ph type="dt" sz="half" idx="10"/>
          </p:nvPr>
        </p:nvSpPr>
        <p:spPr/>
        <p:txBody>
          <a:bodyPr/>
          <a:lstStyle/>
          <a:p>
            <a:fld id="{F51FA2C2-D3B2-4A07-9141-386463DC3C63}" type="datetimeFigureOut">
              <a:rPr lang="en-US" smtClean="0"/>
              <a:t>4/20/2019</a:t>
            </a:fld>
            <a:endParaRPr lang="en-US"/>
          </a:p>
        </p:txBody>
      </p:sp>
      <p:sp>
        <p:nvSpPr>
          <p:cNvPr id="3" name="Footer Placeholder 2">
            <a:extLst>
              <a:ext uri="{FF2B5EF4-FFF2-40B4-BE49-F238E27FC236}">
                <a16:creationId xmlns:a16="http://schemas.microsoft.com/office/drawing/2014/main" id="{47FDC411-E082-4BA6-BB5D-1C4E3F790DB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5AB6712-1A3F-43AA-A7C1-CF310F623426}"/>
              </a:ext>
            </a:extLst>
          </p:cNvPr>
          <p:cNvSpPr>
            <a:spLocks noGrp="1"/>
          </p:cNvSpPr>
          <p:nvPr>
            <p:ph type="sldNum" sz="quarter" idx="12"/>
          </p:nvPr>
        </p:nvSpPr>
        <p:spPr/>
        <p:txBody>
          <a:bodyPr/>
          <a:lstStyle/>
          <a:p>
            <a:fld id="{B283A090-7D39-4536-B077-6D225DE26F0B}" type="slidenum">
              <a:rPr lang="en-US" smtClean="0"/>
              <a:t>‹#›</a:t>
            </a:fld>
            <a:endParaRPr lang="en-US"/>
          </a:p>
        </p:txBody>
      </p:sp>
    </p:spTree>
    <p:extLst>
      <p:ext uri="{BB962C8B-B14F-4D97-AF65-F5344CB8AC3E}">
        <p14:creationId xmlns:p14="http://schemas.microsoft.com/office/powerpoint/2010/main" val="1378947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5F9EF-215B-49BF-A441-971305448A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5033181-B3CE-4132-B5C3-E9C003F80D0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9729669-CDCB-4E1C-AC9C-8126395D69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C5BD531-5EB5-41FB-9B0C-C9F2C65B65D6}"/>
              </a:ext>
            </a:extLst>
          </p:cNvPr>
          <p:cNvSpPr>
            <a:spLocks noGrp="1"/>
          </p:cNvSpPr>
          <p:nvPr>
            <p:ph type="dt" sz="half" idx="10"/>
          </p:nvPr>
        </p:nvSpPr>
        <p:spPr/>
        <p:txBody>
          <a:bodyPr/>
          <a:lstStyle/>
          <a:p>
            <a:fld id="{F51FA2C2-D3B2-4A07-9141-386463DC3C63}" type="datetimeFigureOut">
              <a:rPr lang="en-US" smtClean="0"/>
              <a:t>4/20/2019</a:t>
            </a:fld>
            <a:endParaRPr lang="en-US"/>
          </a:p>
        </p:txBody>
      </p:sp>
      <p:sp>
        <p:nvSpPr>
          <p:cNvPr id="6" name="Footer Placeholder 5">
            <a:extLst>
              <a:ext uri="{FF2B5EF4-FFF2-40B4-BE49-F238E27FC236}">
                <a16:creationId xmlns:a16="http://schemas.microsoft.com/office/drawing/2014/main" id="{C1630D1B-F294-41A3-9B0E-B139C1C524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954CAE6-6E63-49F5-ACB2-F1653B312489}"/>
              </a:ext>
            </a:extLst>
          </p:cNvPr>
          <p:cNvSpPr>
            <a:spLocks noGrp="1"/>
          </p:cNvSpPr>
          <p:nvPr>
            <p:ph type="sldNum" sz="quarter" idx="12"/>
          </p:nvPr>
        </p:nvSpPr>
        <p:spPr/>
        <p:txBody>
          <a:bodyPr/>
          <a:lstStyle/>
          <a:p>
            <a:fld id="{B283A090-7D39-4536-B077-6D225DE26F0B}" type="slidenum">
              <a:rPr lang="en-US" smtClean="0"/>
              <a:t>‹#›</a:t>
            </a:fld>
            <a:endParaRPr lang="en-US"/>
          </a:p>
        </p:txBody>
      </p:sp>
    </p:spTree>
    <p:extLst>
      <p:ext uri="{BB962C8B-B14F-4D97-AF65-F5344CB8AC3E}">
        <p14:creationId xmlns:p14="http://schemas.microsoft.com/office/powerpoint/2010/main" val="1423089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BBF2F-3B1A-4E21-8C75-CC53E29992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3D8E190-2102-419F-8072-0443545ADC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D861DEA-2808-4560-9F53-9A3144A0B9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56FFFB5-9F73-4660-A4D4-9EEDBE6156A9}"/>
              </a:ext>
            </a:extLst>
          </p:cNvPr>
          <p:cNvSpPr>
            <a:spLocks noGrp="1"/>
          </p:cNvSpPr>
          <p:nvPr>
            <p:ph type="dt" sz="half" idx="10"/>
          </p:nvPr>
        </p:nvSpPr>
        <p:spPr/>
        <p:txBody>
          <a:bodyPr/>
          <a:lstStyle/>
          <a:p>
            <a:fld id="{F51FA2C2-D3B2-4A07-9141-386463DC3C63}" type="datetimeFigureOut">
              <a:rPr lang="en-US" smtClean="0"/>
              <a:t>4/20/2019</a:t>
            </a:fld>
            <a:endParaRPr lang="en-US"/>
          </a:p>
        </p:txBody>
      </p:sp>
      <p:sp>
        <p:nvSpPr>
          <p:cNvPr id="6" name="Footer Placeholder 5">
            <a:extLst>
              <a:ext uri="{FF2B5EF4-FFF2-40B4-BE49-F238E27FC236}">
                <a16:creationId xmlns:a16="http://schemas.microsoft.com/office/drawing/2014/main" id="{D856ABD6-AD20-4296-8BCE-3DB24AC081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078D7A-57AC-487E-B8BD-642619CEDEFC}"/>
              </a:ext>
            </a:extLst>
          </p:cNvPr>
          <p:cNvSpPr>
            <a:spLocks noGrp="1"/>
          </p:cNvSpPr>
          <p:nvPr>
            <p:ph type="sldNum" sz="quarter" idx="12"/>
          </p:nvPr>
        </p:nvSpPr>
        <p:spPr/>
        <p:txBody>
          <a:bodyPr/>
          <a:lstStyle/>
          <a:p>
            <a:fld id="{B283A090-7D39-4536-B077-6D225DE26F0B}" type="slidenum">
              <a:rPr lang="en-US" smtClean="0"/>
              <a:t>‹#›</a:t>
            </a:fld>
            <a:endParaRPr lang="en-US"/>
          </a:p>
        </p:txBody>
      </p:sp>
    </p:spTree>
    <p:extLst>
      <p:ext uri="{BB962C8B-B14F-4D97-AF65-F5344CB8AC3E}">
        <p14:creationId xmlns:p14="http://schemas.microsoft.com/office/powerpoint/2010/main" val="1572772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B98859C-F841-4821-A671-F9C7CF80B0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A6D182F-A7B9-4601-8AA6-99F119B716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90D7C6-6792-4AEA-B833-E517DA2514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1FA2C2-D3B2-4A07-9141-386463DC3C63}" type="datetimeFigureOut">
              <a:rPr lang="en-US" smtClean="0"/>
              <a:t>4/20/2019</a:t>
            </a:fld>
            <a:endParaRPr lang="en-US"/>
          </a:p>
        </p:txBody>
      </p:sp>
      <p:sp>
        <p:nvSpPr>
          <p:cNvPr id="5" name="Footer Placeholder 4">
            <a:extLst>
              <a:ext uri="{FF2B5EF4-FFF2-40B4-BE49-F238E27FC236}">
                <a16:creationId xmlns:a16="http://schemas.microsoft.com/office/drawing/2014/main" id="{32616320-DF3F-431C-AB72-7ABF79F001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68F9128-5485-4B19-8EE2-5B431C97FA7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83A090-7D39-4536-B077-6D225DE26F0B}" type="slidenum">
              <a:rPr lang="en-US" smtClean="0"/>
              <a:t>‹#›</a:t>
            </a:fld>
            <a:endParaRPr lang="en-US"/>
          </a:p>
        </p:txBody>
      </p:sp>
    </p:spTree>
    <p:extLst>
      <p:ext uri="{BB962C8B-B14F-4D97-AF65-F5344CB8AC3E}">
        <p14:creationId xmlns:p14="http://schemas.microsoft.com/office/powerpoint/2010/main" val="35618214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EB2DD-9A4A-42C0-8B6D-BD5EE14FFC2C}"/>
              </a:ext>
            </a:extLst>
          </p:cNvPr>
          <p:cNvSpPr>
            <a:spLocks noGrp="1"/>
          </p:cNvSpPr>
          <p:nvPr>
            <p:ph type="ctrTitle"/>
          </p:nvPr>
        </p:nvSpPr>
        <p:spPr/>
        <p:txBody>
          <a:bodyPr/>
          <a:lstStyle/>
          <a:p>
            <a:r>
              <a:rPr lang="en-US" dirty="0"/>
              <a:t>Webinar Title</a:t>
            </a:r>
          </a:p>
        </p:txBody>
      </p:sp>
      <p:sp>
        <p:nvSpPr>
          <p:cNvPr id="3" name="Subtitle 2">
            <a:extLst>
              <a:ext uri="{FF2B5EF4-FFF2-40B4-BE49-F238E27FC236}">
                <a16:creationId xmlns:a16="http://schemas.microsoft.com/office/drawing/2014/main" id="{CB0C0B1D-9330-49CD-9C1F-936B881BE97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908891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39113-5967-452E-8577-53E8AEEF7B5F}"/>
              </a:ext>
            </a:extLst>
          </p:cNvPr>
          <p:cNvSpPr>
            <a:spLocks noGrp="1"/>
          </p:cNvSpPr>
          <p:nvPr>
            <p:ph type="title"/>
          </p:nvPr>
        </p:nvSpPr>
        <p:spPr/>
        <p:txBody>
          <a:bodyPr/>
          <a:lstStyle/>
          <a:p>
            <a:r>
              <a:rPr lang="en-US" dirty="0"/>
              <a:t>Assessing</a:t>
            </a:r>
            <a:r>
              <a:rPr lang="en-US" baseline="0" dirty="0"/>
              <a:t> Performance</a:t>
            </a:r>
            <a:endParaRPr lang="en-US" dirty="0"/>
          </a:p>
        </p:txBody>
      </p:sp>
      <p:sp>
        <p:nvSpPr>
          <p:cNvPr id="3" name="Content Placeholder 2">
            <a:extLst>
              <a:ext uri="{FF2B5EF4-FFF2-40B4-BE49-F238E27FC236}">
                <a16:creationId xmlns:a16="http://schemas.microsoft.com/office/drawing/2014/main" id="{B0E07E86-10B8-4955-BE65-4F9358D223A5}"/>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1289716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7A122-6D72-4EF0-8113-E0096280A6DF}"/>
              </a:ext>
            </a:extLst>
          </p:cNvPr>
          <p:cNvSpPr>
            <a:spLocks noGrp="1"/>
          </p:cNvSpPr>
          <p:nvPr>
            <p:ph type="title"/>
          </p:nvPr>
        </p:nvSpPr>
        <p:spPr/>
        <p:txBody>
          <a:bodyPr/>
          <a:lstStyle/>
          <a:p>
            <a:r>
              <a:rPr lang="en-US" dirty="0"/>
              <a:t>Enhancing Retention</a:t>
            </a:r>
            <a:r>
              <a:rPr lang="en-US" baseline="0" dirty="0"/>
              <a:t> and Transfer</a:t>
            </a:r>
            <a:endParaRPr lang="en-US" dirty="0"/>
          </a:p>
        </p:txBody>
      </p:sp>
      <p:sp>
        <p:nvSpPr>
          <p:cNvPr id="3" name="Content Placeholder 2">
            <a:extLst>
              <a:ext uri="{FF2B5EF4-FFF2-40B4-BE49-F238E27FC236}">
                <a16:creationId xmlns:a16="http://schemas.microsoft.com/office/drawing/2014/main" id="{BA1D5680-B5AD-4E45-A184-696117C1753F}"/>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207551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96376-8613-4CDF-ACEE-DBB5863C3B24}"/>
              </a:ext>
            </a:extLst>
          </p:cNvPr>
          <p:cNvSpPr>
            <a:spLocks noGrp="1"/>
          </p:cNvSpPr>
          <p:nvPr>
            <p:ph type="title"/>
          </p:nvPr>
        </p:nvSpPr>
        <p:spPr/>
        <p:txBody>
          <a:bodyPr/>
          <a:lstStyle/>
          <a:p>
            <a:r>
              <a:rPr lang="en-US" dirty="0"/>
              <a:t>Gain Attention</a:t>
            </a:r>
          </a:p>
        </p:txBody>
      </p:sp>
      <p:sp>
        <p:nvSpPr>
          <p:cNvPr id="3" name="Content Placeholder 2">
            <a:extLst>
              <a:ext uri="{FF2B5EF4-FFF2-40B4-BE49-F238E27FC236}">
                <a16:creationId xmlns:a16="http://schemas.microsoft.com/office/drawing/2014/main" id="{D75F337E-F393-441E-AFE7-E73E2914E6B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403091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1BD69-740D-4827-8F6B-B16E774AF537}"/>
              </a:ext>
            </a:extLst>
          </p:cNvPr>
          <p:cNvSpPr>
            <a:spLocks noGrp="1"/>
          </p:cNvSpPr>
          <p:nvPr>
            <p:ph type="title"/>
          </p:nvPr>
        </p:nvSpPr>
        <p:spPr/>
        <p:txBody>
          <a:bodyPr/>
          <a:lstStyle/>
          <a:p>
            <a:r>
              <a:rPr lang="en-US" dirty="0"/>
              <a:t>Inform Learners of the Objectives</a:t>
            </a:r>
          </a:p>
        </p:txBody>
      </p:sp>
      <p:sp>
        <p:nvSpPr>
          <p:cNvPr id="3" name="Content Placeholder 2">
            <a:extLst>
              <a:ext uri="{FF2B5EF4-FFF2-40B4-BE49-F238E27FC236}">
                <a16:creationId xmlns:a16="http://schemas.microsoft.com/office/drawing/2014/main" id="{02792485-5D0A-4590-9A62-8F0E60DB6DC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044005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0932F-7D58-4F90-8CEB-A631DD78F66D}"/>
              </a:ext>
            </a:extLst>
          </p:cNvPr>
          <p:cNvSpPr>
            <a:spLocks noGrp="1"/>
          </p:cNvSpPr>
          <p:nvPr>
            <p:ph type="title"/>
          </p:nvPr>
        </p:nvSpPr>
        <p:spPr/>
        <p:txBody>
          <a:bodyPr/>
          <a:lstStyle/>
          <a:p>
            <a:r>
              <a:rPr lang="en-US" dirty="0"/>
              <a:t>Stimulate Recall</a:t>
            </a:r>
            <a:r>
              <a:rPr lang="en-US" baseline="0" dirty="0"/>
              <a:t> of Prior Learning</a:t>
            </a:r>
            <a:endParaRPr lang="en-US" dirty="0"/>
          </a:p>
        </p:txBody>
      </p:sp>
      <p:sp>
        <p:nvSpPr>
          <p:cNvPr id="3" name="Content Placeholder 2">
            <a:extLst>
              <a:ext uri="{FF2B5EF4-FFF2-40B4-BE49-F238E27FC236}">
                <a16:creationId xmlns:a16="http://schemas.microsoft.com/office/drawing/2014/main" id="{2F1A175A-50C1-4374-B205-773D921CF6A6}"/>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433362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2A7E-C3CF-46DB-B592-DD5530D86FE8}"/>
              </a:ext>
            </a:extLst>
          </p:cNvPr>
          <p:cNvSpPr>
            <a:spLocks noGrp="1"/>
          </p:cNvSpPr>
          <p:nvPr>
            <p:ph type="title"/>
          </p:nvPr>
        </p:nvSpPr>
        <p:spPr/>
        <p:txBody>
          <a:bodyPr/>
          <a:lstStyle/>
          <a:p>
            <a:r>
              <a:rPr lang="en-US" dirty="0"/>
              <a:t>Learning Objective 1</a:t>
            </a:r>
          </a:p>
        </p:txBody>
      </p:sp>
      <p:sp>
        <p:nvSpPr>
          <p:cNvPr id="3" name="Content Placeholder 2">
            <a:extLst>
              <a:ext uri="{FF2B5EF4-FFF2-40B4-BE49-F238E27FC236}">
                <a16:creationId xmlns:a16="http://schemas.microsoft.com/office/drawing/2014/main" id="{05942F04-C635-4C46-8577-B0089C808298}"/>
              </a:ext>
            </a:extLst>
          </p:cNvPr>
          <p:cNvSpPr>
            <a:spLocks noGrp="1"/>
          </p:cNvSpPr>
          <p:nvPr>
            <p:ph idx="1"/>
          </p:nvPr>
        </p:nvSpPr>
        <p:spPr/>
        <p:txBody>
          <a:bodyPr/>
          <a:lstStyle/>
          <a:p>
            <a:r>
              <a:rPr lang="en-US" dirty="0"/>
              <a:t>Present the Stimulus Material</a:t>
            </a:r>
          </a:p>
        </p:txBody>
      </p:sp>
    </p:spTree>
    <p:extLst>
      <p:ext uri="{BB962C8B-B14F-4D97-AF65-F5344CB8AC3E}">
        <p14:creationId xmlns:p14="http://schemas.microsoft.com/office/powerpoint/2010/main" val="3541919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2A7E-C3CF-46DB-B592-DD5530D86FE8}"/>
              </a:ext>
            </a:extLst>
          </p:cNvPr>
          <p:cNvSpPr>
            <a:spLocks noGrp="1"/>
          </p:cNvSpPr>
          <p:nvPr>
            <p:ph type="title"/>
          </p:nvPr>
        </p:nvSpPr>
        <p:spPr/>
        <p:txBody>
          <a:bodyPr/>
          <a:lstStyle/>
          <a:p>
            <a:r>
              <a:rPr lang="en-US" dirty="0"/>
              <a:t>Learning Objective 1</a:t>
            </a:r>
          </a:p>
        </p:txBody>
      </p:sp>
      <p:sp>
        <p:nvSpPr>
          <p:cNvPr id="3" name="Content Placeholder 2">
            <a:extLst>
              <a:ext uri="{FF2B5EF4-FFF2-40B4-BE49-F238E27FC236}">
                <a16:creationId xmlns:a16="http://schemas.microsoft.com/office/drawing/2014/main" id="{05942F04-C635-4C46-8577-B0089C808298}"/>
              </a:ext>
            </a:extLst>
          </p:cNvPr>
          <p:cNvSpPr>
            <a:spLocks noGrp="1"/>
          </p:cNvSpPr>
          <p:nvPr>
            <p:ph idx="1"/>
          </p:nvPr>
        </p:nvSpPr>
        <p:spPr/>
        <p:txBody>
          <a:bodyPr/>
          <a:lstStyle/>
          <a:p>
            <a:r>
              <a:rPr lang="en-US" dirty="0"/>
              <a:t>Provide learning guidance</a:t>
            </a:r>
          </a:p>
        </p:txBody>
      </p:sp>
    </p:spTree>
    <p:extLst>
      <p:ext uri="{BB962C8B-B14F-4D97-AF65-F5344CB8AC3E}">
        <p14:creationId xmlns:p14="http://schemas.microsoft.com/office/powerpoint/2010/main" val="3886646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2A7E-C3CF-46DB-B592-DD5530D86FE8}"/>
              </a:ext>
            </a:extLst>
          </p:cNvPr>
          <p:cNvSpPr>
            <a:spLocks noGrp="1"/>
          </p:cNvSpPr>
          <p:nvPr>
            <p:ph type="title"/>
          </p:nvPr>
        </p:nvSpPr>
        <p:spPr/>
        <p:txBody>
          <a:bodyPr/>
          <a:lstStyle/>
          <a:p>
            <a:r>
              <a:rPr lang="en-US" dirty="0"/>
              <a:t>Learning Objective 1</a:t>
            </a:r>
          </a:p>
        </p:txBody>
      </p:sp>
      <p:sp>
        <p:nvSpPr>
          <p:cNvPr id="3" name="Content Placeholder 2">
            <a:extLst>
              <a:ext uri="{FF2B5EF4-FFF2-40B4-BE49-F238E27FC236}">
                <a16:creationId xmlns:a16="http://schemas.microsoft.com/office/drawing/2014/main" id="{05942F04-C635-4C46-8577-B0089C808298}"/>
              </a:ext>
            </a:extLst>
          </p:cNvPr>
          <p:cNvSpPr>
            <a:spLocks noGrp="1"/>
          </p:cNvSpPr>
          <p:nvPr>
            <p:ph idx="1"/>
          </p:nvPr>
        </p:nvSpPr>
        <p:spPr/>
        <p:txBody>
          <a:bodyPr/>
          <a:lstStyle/>
          <a:p>
            <a:r>
              <a:rPr lang="en-US" dirty="0"/>
              <a:t>Eliciting the performance</a:t>
            </a:r>
          </a:p>
        </p:txBody>
      </p:sp>
    </p:spTree>
    <p:extLst>
      <p:ext uri="{BB962C8B-B14F-4D97-AF65-F5344CB8AC3E}">
        <p14:creationId xmlns:p14="http://schemas.microsoft.com/office/powerpoint/2010/main" val="3683514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2A7E-C3CF-46DB-B592-DD5530D86FE8}"/>
              </a:ext>
            </a:extLst>
          </p:cNvPr>
          <p:cNvSpPr>
            <a:spLocks noGrp="1"/>
          </p:cNvSpPr>
          <p:nvPr>
            <p:ph type="title"/>
          </p:nvPr>
        </p:nvSpPr>
        <p:spPr/>
        <p:txBody>
          <a:bodyPr/>
          <a:lstStyle/>
          <a:p>
            <a:r>
              <a:rPr lang="en-US" dirty="0"/>
              <a:t>Learning Objective 1</a:t>
            </a:r>
          </a:p>
        </p:txBody>
      </p:sp>
      <p:sp>
        <p:nvSpPr>
          <p:cNvPr id="3" name="Content Placeholder 2">
            <a:extLst>
              <a:ext uri="{FF2B5EF4-FFF2-40B4-BE49-F238E27FC236}">
                <a16:creationId xmlns:a16="http://schemas.microsoft.com/office/drawing/2014/main" id="{05942F04-C635-4C46-8577-B0089C808298}"/>
              </a:ext>
            </a:extLst>
          </p:cNvPr>
          <p:cNvSpPr>
            <a:spLocks noGrp="1"/>
          </p:cNvSpPr>
          <p:nvPr>
            <p:ph idx="1"/>
          </p:nvPr>
        </p:nvSpPr>
        <p:spPr/>
        <p:txBody>
          <a:bodyPr/>
          <a:lstStyle/>
          <a:p>
            <a:r>
              <a:rPr lang="en-US" dirty="0"/>
              <a:t>Providing Feedback</a:t>
            </a:r>
          </a:p>
        </p:txBody>
      </p:sp>
    </p:spTree>
    <p:extLst>
      <p:ext uri="{BB962C8B-B14F-4D97-AF65-F5344CB8AC3E}">
        <p14:creationId xmlns:p14="http://schemas.microsoft.com/office/powerpoint/2010/main" val="487462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9C600-C620-42A3-A534-99A7302E501B}"/>
              </a:ext>
            </a:extLst>
          </p:cNvPr>
          <p:cNvSpPr>
            <a:spLocks noGrp="1"/>
          </p:cNvSpPr>
          <p:nvPr>
            <p:ph type="title"/>
          </p:nvPr>
        </p:nvSpPr>
        <p:spPr/>
        <p:txBody>
          <a:bodyPr/>
          <a:lstStyle/>
          <a:p>
            <a:r>
              <a:rPr lang="en-US" dirty="0"/>
              <a:t>Learning Objective N</a:t>
            </a:r>
          </a:p>
        </p:txBody>
      </p:sp>
      <p:sp>
        <p:nvSpPr>
          <p:cNvPr id="3" name="Content Placeholder 2">
            <a:extLst>
              <a:ext uri="{FF2B5EF4-FFF2-40B4-BE49-F238E27FC236}">
                <a16:creationId xmlns:a16="http://schemas.microsoft.com/office/drawing/2014/main" id="{7F90A44D-0266-47CC-8FC1-5A3E1E1C055A}"/>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29369422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761</Words>
  <Application>Microsoft Office PowerPoint</Application>
  <PresentationFormat>Widescreen</PresentationFormat>
  <Paragraphs>107</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Webinar Title</vt:lpstr>
      <vt:lpstr>Gain Attention</vt:lpstr>
      <vt:lpstr>Inform Learners of the Objectives</vt:lpstr>
      <vt:lpstr>Stimulate Recall of Prior Learning</vt:lpstr>
      <vt:lpstr>Learning Objective 1</vt:lpstr>
      <vt:lpstr>Learning Objective 1</vt:lpstr>
      <vt:lpstr>Learning Objective 1</vt:lpstr>
      <vt:lpstr>Learning Objective 1</vt:lpstr>
      <vt:lpstr>Learning Objective N</vt:lpstr>
      <vt:lpstr>Assessing Performance</vt:lpstr>
      <vt:lpstr>Enhancing Retention and Transfer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2019-04-20T17:01:21Z</dcterms:created>
  <dcterms:modified xsi:type="dcterms:W3CDTF">2019-04-20T20:49:24Z</dcterms:modified>
</cp:coreProperties>
</file>